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61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日本心血管インターベンション治療学会" initials="日本心血管インターベンション治療学会" lastIdx="1" clrIdx="0">
    <p:extLst>
      <p:ext uri="{19B8F6BF-5375-455C-9EA6-DF929625EA0E}">
        <p15:presenceInfo xmlns:p15="http://schemas.microsoft.com/office/powerpoint/2012/main" userId="0ebf465e93818baa" providerId="Windows Live"/>
      </p:ext>
    </p:extLst>
  </p:cmAuthor>
  <p:cmAuthor id="2" name="Muramatsu" initials="M" lastIdx="1" clrIdx="1">
    <p:extLst>
      <p:ext uri="{19B8F6BF-5375-455C-9EA6-DF929625EA0E}">
        <p15:presenceInfo xmlns:p15="http://schemas.microsoft.com/office/powerpoint/2012/main" userId="S-1-5-21-2102338265-3470869159-2660811456-21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45" d="100"/>
          <a:sy n="45" d="100"/>
        </p:scale>
        <p:origin x="1230" y="48"/>
      </p:cViewPr>
      <p:guideLst>
        <p:guide orient="horz" pos="220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9E7CCA-B175-4115-88FE-E0CD1C9D1831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2E285F9-6DD5-46DF-9238-710B28CE001F}">
      <dgm:prSet phldrT="[テキスト]" custT="1"/>
      <dgm:spPr/>
      <dgm:t>
        <a:bodyPr/>
        <a:lstStyle/>
        <a:p>
          <a:pPr algn="l"/>
          <a:r>
            <a:rPr kumimoji="1" lang="ja-JP" altLang="en-US" sz="1500" b="1" dirty="0" smtClean="0"/>
            <a:t>・</a:t>
          </a:r>
          <a:r>
            <a:rPr kumimoji="1" lang="en-US" altLang="ja-JP" sz="1500" b="1" dirty="0" smtClean="0"/>
            <a:t>【</a:t>
          </a:r>
          <a:r>
            <a:rPr kumimoji="1" lang="ja-JP" altLang="en-US" sz="1500" b="1" dirty="0" smtClean="0"/>
            <a:t>基本材料</a:t>
          </a:r>
          <a:r>
            <a:rPr kumimoji="1" lang="en-US" altLang="ja-JP" sz="1500" b="1" dirty="0" smtClean="0"/>
            <a:t>】</a:t>
          </a:r>
          <a:r>
            <a:rPr kumimoji="1" lang="ja-JP" altLang="en-US" sz="1500" b="1" dirty="0" smtClean="0"/>
            <a:t>（技術度、医師数、看護師数、技師数、手術時間）</a:t>
          </a:r>
          <a:endParaRPr kumimoji="1" lang="en-US" altLang="ja-JP" sz="1500" b="1" dirty="0" smtClean="0"/>
        </a:p>
        <a:p>
          <a:pPr algn="l"/>
          <a:r>
            <a:rPr kumimoji="1" lang="ja-JP" altLang="en-US" sz="1500" b="1" dirty="0" smtClean="0"/>
            <a:t>・</a:t>
          </a:r>
          <a:r>
            <a:rPr kumimoji="1" lang="en-US" altLang="ja-JP" sz="1500" b="1" dirty="0" smtClean="0"/>
            <a:t>【</a:t>
          </a:r>
          <a:r>
            <a:rPr kumimoji="1" lang="ja-JP" altLang="en-US" sz="1500" b="1" dirty="0" smtClean="0"/>
            <a:t>医療材料</a:t>
          </a:r>
          <a:r>
            <a:rPr kumimoji="1" lang="en-US" altLang="ja-JP" sz="1500" b="1" dirty="0" smtClean="0"/>
            <a:t>】</a:t>
          </a:r>
          <a:r>
            <a:rPr kumimoji="1" lang="ja-JP" altLang="en-US" sz="1500" b="1" dirty="0" smtClean="0"/>
            <a:t>（保険に償還できるもの、できないものがある）</a:t>
          </a:r>
          <a:endParaRPr kumimoji="1" lang="en-US" altLang="ja-JP" sz="1500" b="1" dirty="0" smtClean="0"/>
        </a:p>
      </dgm:t>
    </dgm:pt>
    <dgm:pt modelId="{89B46C7A-E743-41A1-92E2-F40DB7326E49}" type="parTrans" cxnId="{44535F72-FC02-45CF-9C39-A81295638A21}">
      <dgm:prSet/>
      <dgm:spPr/>
      <dgm:t>
        <a:bodyPr/>
        <a:lstStyle/>
        <a:p>
          <a:endParaRPr kumimoji="1" lang="ja-JP" altLang="en-US"/>
        </a:p>
      </dgm:t>
    </dgm:pt>
    <dgm:pt modelId="{4C29BC66-8448-4459-BF69-AF50DAB36578}" type="sibTrans" cxnId="{44535F72-FC02-45CF-9C39-A81295638A21}">
      <dgm:prSet/>
      <dgm:spPr/>
      <dgm:t>
        <a:bodyPr/>
        <a:lstStyle/>
        <a:p>
          <a:endParaRPr kumimoji="1" lang="ja-JP" altLang="en-US"/>
        </a:p>
      </dgm:t>
    </dgm:pt>
    <dgm:pt modelId="{584F580D-A4DC-41EB-9C16-E40D6E14D0DB}">
      <dgm:prSet phldrT="[テキスト]" custT="1"/>
      <dgm:spPr/>
      <dgm:t>
        <a:bodyPr/>
        <a:lstStyle/>
        <a:p>
          <a:pPr algn="ctr"/>
          <a:r>
            <a:rPr kumimoji="1" lang="ja-JP" altLang="en-US" sz="2500" b="1" dirty="0" smtClean="0"/>
            <a:t>＜主学会＞</a:t>
          </a:r>
          <a:endParaRPr kumimoji="1" lang="en-US" altLang="ja-JP" sz="2500" b="1" dirty="0" smtClean="0"/>
        </a:p>
        <a:p>
          <a:pPr algn="l"/>
          <a:r>
            <a:rPr kumimoji="1" lang="ja-JP" altLang="en-US" sz="2000" b="1" dirty="0" smtClean="0"/>
            <a:t>各手技（</a:t>
          </a:r>
          <a:r>
            <a:rPr kumimoji="1" lang="en-US" altLang="ja-JP" sz="2000" b="1" dirty="0" smtClean="0"/>
            <a:t>K-code</a:t>
          </a:r>
          <a:r>
            <a:rPr kumimoji="1" lang="ja-JP" altLang="en-US" sz="2000" b="1" dirty="0" smtClean="0"/>
            <a:t>）には、内容を管理する主学会が存在し、２年に一度、手術料の内訳の改定要望を提出することが出来る</a:t>
          </a:r>
          <a:endParaRPr kumimoji="1" lang="en-US" altLang="ja-JP" sz="2000" b="1" dirty="0" smtClean="0"/>
        </a:p>
      </dgm:t>
    </dgm:pt>
    <dgm:pt modelId="{3F265A38-F495-4130-8E72-68C3C6D94CB1}" type="parTrans" cxnId="{7520D1FD-790A-4958-88A2-D3310461DCF0}">
      <dgm:prSet/>
      <dgm:spPr/>
      <dgm:t>
        <a:bodyPr/>
        <a:lstStyle/>
        <a:p>
          <a:endParaRPr kumimoji="1" lang="ja-JP" altLang="en-US"/>
        </a:p>
      </dgm:t>
    </dgm:pt>
    <dgm:pt modelId="{A8C690E7-D515-486B-9350-722A65CCA1B8}" type="sibTrans" cxnId="{7520D1FD-790A-4958-88A2-D3310461DCF0}">
      <dgm:prSet/>
      <dgm:spPr/>
      <dgm:t>
        <a:bodyPr/>
        <a:lstStyle/>
        <a:p>
          <a:endParaRPr kumimoji="1" lang="ja-JP" altLang="en-US"/>
        </a:p>
      </dgm:t>
    </dgm:pt>
    <dgm:pt modelId="{F3F02E1C-7A42-44CA-8443-F9CFE104C0DA}">
      <dgm:prSet phldrT="[テキスト]" custT="1"/>
      <dgm:spPr/>
      <dgm:t>
        <a:bodyPr/>
        <a:lstStyle/>
        <a:p>
          <a:r>
            <a:rPr kumimoji="1" lang="ja-JP" altLang="en-US" sz="2500" dirty="0" smtClean="0"/>
            <a:t>保険点数</a:t>
          </a:r>
          <a:endParaRPr kumimoji="1" lang="ja-JP" altLang="en-US" sz="2500" dirty="0"/>
        </a:p>
      </dgm:t>
    </dgm:pt>
    <dgm:pt modelId="{63267F41-4A72-46E3-BF80-137FAF8CBB44}" type="parTrans" cxnId="{F2D67194-BF9B-45E4-B7D6-06C7ED4392F6}">
      <dgm:prSet/>
      <dgm:spPr/>
      <dgm:t>
        <a:bodyPr/>
        <a:lstStyle/>
        <a:p>
          <a:endParaRPr kumimoji="1" lang="ja-JP" altLang="en-US"/>
        </a:p>
      </dgm:t>
    </dgm:pt>
    <dgm:pt modelId="{4250CFDF-767C-4936-B1CF-59EAE99FB10B}" type="sibTrans" cxnId="{F2D67194-BF9B-45E4-B7D6-06C7ED4392F6}">
      <dgm:prSet/>
      <dgm:spPr/>
      <dgm:t>
        <a:bodyPr/>
        <a:lstStyle/>
        <a:p>
          <a:endParaRPr kumimoji="1" lang="ja-JP" altLang="en-US"/>
        </a:p>
      </dgm:t>
    </dgm:pt>
    <dgm:pt modelId="{AA8AA6AA-6EBF-406C-87BF-DE024F095A6B}">
      <dgm:prSet phldrT="[テキスト]" custT="1"/>
      <dgm:spPr/>
      <dgm:t>
        <a:bodyPr/>
        <a:lstStyle/>
        <a:p>
          <a:pPr algn="ctr"/>
          <a:r>
            <a:rPr kumimoji="1" lang="ja-JP" altLang="en-US" sz="2500" b="1" dirty="0" smtClean="0"/>
            <a:t>＜厚生労働省＞</a:t>
          </a:r>
          <a:endParaRPr kumimoji="1" lang="en-US" altLang="ja-JP" sz="2500" b="1" dirty="0" smtClean="0"/>
        </a:p>
        <a:p>
          <a:pPr algn="l"/>
          <a:r>
            <a:rPr kumimoji="1" lang="ja-JP" altLang="en-US" sz="2000" b="1" dirty="0" smtClean="0"/>
            <a:t>保険点数は、主学会からの要望を受け、厚生労働省により決定される</a:t>
          </a:r>
          <a:endParaRPr kumimoji="1" lang="ja-JP" altLang="en-US" sz="2000" b="1" dirty="0"/>
        </a:p>
      </dgm:t>
    </dgm:pt>
    <dgm:pt modelId="{17EB0016-DB66-4772-8136-B4B11921EB61}" type="parTrans" cxnId="{0AD32500-1E43-4B42-86A3-51F9CDD22F17}">
      <dgm:prSet/>
      <dgm:spPr/>
      <dgm:t>
        <a:bodyPr/>
        <a:lstStyle/>
        <a:p>
          <a:endParaRPr kumimoji="1" lang="ja-JP" altLang="en-US"/>
        </a:p>
      </dgm:t>
    </dgm:pt>
    <dgm:pt modelId="{3864C766-4B0B-445D-8D22-987A99CC4093}" type="sibTrans" cxnId="{0AD32500-1E43-4B42-86A3-51F9CDD22F17}">
      <dgm:prSet/>
      <dgm:spPr/>
      <dgm:t>
        <a:bodyPr/>
        <a:lstStyle/>
        <a:p>
          <a:endParaRPr kumimoji="1" lang="ja-JP" altLang="en-US"/>
        </a:p>
      </dgm:t>
    </dgm:pt>
    <dgm:pt modelId="{360FBE3F-B0BB-443B-8E30-8567FD48F9A3}" type="pres">
      <dgm:prSet presAssocID="{D39E7CCA-B175-4115-88FE-E0CD1C9D1831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kumimoji="1" lang="ja-JP" altLang="en-US"/>
        </a:p>
      </dgm:t>
    </dgm:pt>
    <dgm:pt modelId="{1EF07E5F-DFFA-4BDD-9A1B-1EC31BF8CD6F}" type="pres">
      <dgm:prSet presAssocID="{32E285F9-6DD5-46DF-9238-710B28CE001F}" presName="chaos" presStyleCnt="0"/>
      <dgm:spPr/>
    </dgm:pt>
    <dgm:pt modelId="{A7EE044D-955E-4083-A409-66E9D320FCA3}" type="pres">
      <dgm:prSet presAssocID="{32E285F9-6DD5-46DF-9238-710B28CE001F}" presName="parTx1" presStyleLbl="revTx" presStyleIdx="0" presStyleCnt="3" custScaleX="104704" custScaleY="135446" custLinFactNeighborX="3086"/>
      <dgm:spPr/>
      <dgm:t>
        <a:bodyPr/>
        <a:lstStyle/>
        <a:p>
          <a:endParaRPr kumimoji="1" lang="ja-JP" altLang="en-US"/>
        </a:p>
      </dgm:t>
    </dgm:pt>
    <dgm:pt modelId="{20D7922E-52BC-492F-8E27-C553E40CDE8B}" type="pres">
      <dgm:prSet presAssocID="{32E285F9-6DD5-46DF-9238-710B28CE001F}" presName="desTx1" presStyleLbl="revTx" presStyleIdx="1" presStyleCnt="3" custScaleX="139963" custScaleY="134393" custLinFactNeighborX="5720" custLinFactNeighborY="1662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CF9D6D9-D0B9-431A-BCC5-8F518F321D09}" type="pres">
      <dgm:prSet presAssocID="{32E285F9-6DD5-46DF-9238-710B28CE001F}" presName="c1" presStyleLbl="node1" presStyleIdx="0" presStyleCnt="19"/>
      <dgm:spPr/>
    </dgm:pt>
    <dgm:pt modelId="{8C0CEC2E-F06F-45BE-8338-3C8174B739C6}" type="pres">
      <dgm:prSet presAssocID="{32E285F9-6DD5-46DF-9238-710B28CE001F}" presName="c2" presStyleLbl="node1" presStyleIdx="1" presStyleCnt="19"/>
      <dgm:spPr/>
    </dgm:pt>
    <dgm:pt modelId="{255F3403-D6BF-4C57-9CEF-0DB149BCC82A}" type="pres">
      <dgm:prSet presAssocID="{32E285F9-6DD5-46DF-9238-710B28CE001F}" presName="c3" presStyleLbl="node1" presStyleIdx="2" presStyleCnt="19"/>
      <dgm:spPr/>
    </dgm:pt>
    <dgm:pt modelId="{CE5DFD17-E20C-4A9C-B76A-8ABA55B1A5E5}" type="pres">
      <dgm:prSet presAssocID="{32E285F9-6DD5-46DF-9238-710B28CE001F}" presName="c4" presStyleLbl="node1" presStyleIdx="3" presStyleCnt="19"/>
      <dgm:spPr/>
    </dgm:pt>
    <dgm:pt modelId="{92455EEF-B53C-4B40-B97C-A80DC8297FA0}" type="pres">
      <dgm:prSet presAssocID="{32E285F9-6DD5-46DF-9238-710B28CE001F}" presName="c5" presStyleLbl="node1" presStyleIdx="4" presStyleCnt="19"/>
      <dgm:spPr/>
    </dgm:pt>
    <dgm:pt modelId="{28523CEB-5774-47FA-A367-FFD11E4E508D}" type="pres">
      <dgm:prSet presAssocID="{32E285F9-6DD5-46DF-9238-710B28CE001F}" presName="c6" presStyleLbl="node1" presStyleIdx="5" presStyleCnt="19"/>
      <dgm:spPr/>
    </dgm:pt>
    <dgm:pt modelId="{A66C3697-8949-444A-85E4-8B1032BD5A89}" type="pres">
      <dgm:prSet presAssocID="{32E285F9-6DD5-46DF-9238-710B28CE001F}" presName="c7" presStyleLbl="node1" presStyleIdx="6" presStyleCnt="19"/>
      <dgm:spPr/>
    </dgm:pt>
    <dgm:pt modelId="{240FAA73-E6DF-403E-BD0E-DB29BC5F58B1}" type="pres">
      <dgm:prSet presAssocID="{32E285F9-6DD5-46DF-9238-710B28CE001F}" presName="c8" presStyleLbl="node1" presStyleIdx="7" presStyleCnt="19" custLinFactNeighborX="12934" custLinFactNeighborY="-25867"/>
      <dgm:spPr/>
    </dgm:pt>
    <dgm:pt modelId="{9B93E3A4-6CBA-457E-A186-0CC29F149C6C}" type="pres">
      <dgm:prSet presAssocID="{32E285F9-6DD5-46DF-9238-710B28CE001F}" presName="c9" presStyleLbl="node1" presStyleIdx="8" presStyleCnt="19" custLinFactY="-32392" custLinFactNeighborX="81105" custLinFactNeighborY="-100000"/>
      <dgm:spPr/>
    </dgm:pt>
    <dgm:pt modelId="{5D1FD7DE-889B-4BAD-94F6-BEFEF479EFAC}" type="pres">
      <dgm:prSet presAssocID="{32E285F9-6DD5-46DF-9238-710B28CE001F}" presName="c10" presStyleLbl="node1" presStyleIdx="9" presStyleCnt="19" custLinFactNeighborX="10059" custLinFactNeighborY="-22634"/>
      <dgm:spPr/>
    </dgm:pt>
    <dgm:pt modelId="{A73E988D-370C-4CAF-8460-23F57F33120A}" type="pres">
      <dgm:prSet presAssocID="{32E285F9-6DD5-46DF-9238-710B28CE001F}" presName="c11" presStyleLbl="node1" presStyleIdx="10" presStyleCnt="19" custLinFactY="3469" custLinFactNeighborX="-12824" custLinFactNeighborY="100000"/>
      <dgm:spPr/>
    </dgm:pt>
    <dgm:pt modelId="{CC4930C1-EB82-4F15-8213-2E60C8480D38}" type="pres">
      <dgm:prSet presAssocID="{32E285F9-6DD5-46DF-9238-710B28CE001F}" presName="c12" presStyleLbl="node1" presStyleIdx="11" presStyleCnt="19" custLinFactNeighborX="4115" custLinFactNeighborY="45268"/>
      <dgm:spPr/>
    </dgm:pt>
    <dgm:pt modelId="{7BA08CCF-D5D6-4413-8C0B-2AD965DA31FA}" type="pres">
      <dgm:prSet presAssocID="{32E285F9-6DD5-46DF-9238-710B28CE001F}" presName="c13" presStyleLbl="node1" presStyleIdx="12" presStyleCnt="19"/>
      <dgm:spPr/>
    </dgm:pt>
    <dgm:pt modelId="{035CCF9C-9401-434B-A4BD-78BE569DA43C}" type="pres">
      <dgm:prSet presAssocID="{32E285F9-6DD5-46DF-9238-710B28CE001F}" presName="c14" presStyleLbl="node1" presStyleIdx="13" presStyleCnt="19"/>
      <dgm:spPr/>
    </dgm:pt>
    <dgm:pt modelId="{775FCFC6-A026-4238-8DC3-7E0572A50085}" type="pres">
      <dgm:prSet presAssocID="{32E285F9-6DD5-46DF-9238-710B28CE001F}" presName="c15" presStyleLbl="node1" presStyleIdx="14" presStyleCnt="19"/>
      <dgm:spPr/>
    </dgm:pt>
    <dgm:pt modelId="{30377AC8-ABC3-4D3F-BEAB-4BE0D2B14603}" type="pres">
      <dgm:prSet presAssocID="{32E285F9-6DD5-46DF-9238-710B28CE001F}" presName="c16" presStyleLbl="node1" presStyleIdx="15" presStyleCnt="19"/>
      <dgm:spPr/>
    </dgm:pt>
    <dgm:pt modelId="{5F6BD555-1C96-4644-BE09-04A656B38D06}" type="pres">
      <dgm:prSet presAssocID="{32E285F9-6DD5-46DF-9238-710B28CE001F}" presName="c17" presStyleLbl="node1" presStyleIdx="16" presStyleCnt="19" custLinFactNeighborX="19805" custLinFactNeighborY="5658"/>
      <dgm:spPr/>
    </dgm:pt>
    <dgm:pt modelId="{547EEDDD-3CA5-43BF-962F-DD3824C51976}" type="pres">
      <dgm:prSet presAssocID="{32E285F9-6DD5-46DF-9238-710B28CE001F}" presName="c18" presStyleLbl="node1" presStyleIdx="17" presStyleCnt="19" custLinFactNeighborX="-3487" custLinFactNeighborY="-10460"/>
      <dgm:spPr/>
    </dgm:pt>
    <dgm:pt modelId="{59E82AAB-0CA3-4C09-9747-97C24FF3FF29}" type="pres">
      <dgm:prSet presAssocID="{4C29BC66-8448-4459-BF69-AF50DAB36578}" presName="chevronComposite1" presStyleCnt="0"/>
      <dgm:spPr/>
    </dgm:pt>
    <dgm:pt modelId="{FA80533C-7FB4-4DAF-996C-4B402583ABFE}" type="pres">
      <dgm:prSet presAssocID="{4C29BC66-8448-4459-BF69-AF50DAB36578}" presName="chevron1" presStyleLbl="sibTrans2D1" presStyleIdx="0" presStyleCnt="2"/>
      <dgm:spPr/>
    </dgm:pt>
    <dgm:pt modelId="{0C610C7A-CB92-40EF-BC90-2D29215085CE}" type="pres">
      <dgm:prSet presAssocID="{4C29BC66-8448-4459-BF69-AF50DAB36578}" presName="spChevron1" presStyleCnt="0"/>
      <dgm:spPr/>
    </dgm:pt>
    <dgm:pt modelId="{3DF1F91A-1D8F-44F9-AACF-0E125A3B66FD}" type="pres">
      <dgm:prSet presAssocID="{4C29BC66-8448-4459-BF69-AF50DAB36578}" presName="overlap" presStyleCnt="0"/>
      <dgm:spPr/>
    </dgm:pt>
    <dgm:pt modelId="{34BD4169-9C3E-4CBB-A848-737810ECDACD}" type="pres">
      <dgm:prSet presAssocID="{4C29BC66-8448-4459-BF69-AF50DAB36578}" presName="chevronComposite2" presStyleCnt="0"/>
      <dgm:spPr/>
    </dgm:pt>
    <dgm:pt modelId="{64FE3DF9-3536-4262-AEEC-CA55576C1F79}" type="pres">
      <dgm:prSet presAssocID="{4C29BC66-8448-4459-BF69-AF50DAB36578}" presName="chevron2" presStyleLbl="sibTrans2D1" presStyleIdx="1" presStyleCnt="2"/>
      <dgm:spPr/>
    </dgm:pt>
    <dgm:pt modelId="{14C151E5-51FE-48AF-BF63-CB82D2A2FBD9}" type="pres">
      <dgm:prSet presAssocID="{4C29BC66-8448-4459-BF69-AF50DAB36578}" presName="spChevron2" presStyleCnt="0"/>
      <dgm:spPr/>
    </dgm:pt>
    <dgm:pt modelId="{BBB9B353-F117-4FD9-A540-F5785E8CDF6E}" type="pres">
      <dgm:prSet presAssocID="{F3F02E1C-7A42-44CA-8443-F9CFE104C0DA}" presName="last" presStyleCnt="0"/>
      <dgm:spPr/>
    </dgm:pt>
    <dgm:pt modelId="{29104942-7DB1-439E-8D58-4C501552607B}" type="pres">
      <dgm:prSet presAssocID="{F3F02E1C-7A42-44CA-8443-F9CFE104C0DA}" presName="circleTx" presStyleLbl="node1" presStyleIdx="18" presStyleCnt="19" custLinFactNeighborX="-6738" custLinFactNeighborY="-5835"/>
      <dgm:spPr/>
      <dgm:t>
        <a:bodyPr/>
        <a:lstStyle/>
        <a:p>
          <a:endParaRPr kumimoji="1" lang="ja-JP" altLang="en-US"/>
        </a:p>
      </dgm:t>
    </dgm:pt>
    <dgm:pt modelId="{11D1EF16-090D-4BB0-AE0B-2295F69407AC}" type="pres">
      <dgm:prSet presAssocID="{F3F02E1C-7A42-44CA-8443-F9CFE104C0DA}" presName="desTxN" presStyleLbl="revTx" presStyleIdx="2" presStyleCnt="3" custScaleX="132106" custScaleY="117218" custLinFactNeighborX="-5491" custLinFactNeighborY="697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4830AF8-747B-499E-B5C5-0225A31066E5}" type="pres">
      <dgm:prSet presAssocID="{F3F02E1C-7A42-44CA-8443-F9CFE104C0DA}" presName="spN" presStyleCnt="0"/>
      <dgm:spPr/>
    </dgm:pt>
  </dgm:ptLst>
  <dgm:cxnLst>
    <dgm:cxn modelId="{0AD32500-1E43-4B42-86A3-51F9CDD22F17}" srcId="{F3F02E1C-7A42-44CA-8443-F9CFE104C0DA}" destId="{AA8AA6AA-6EBF-406C-87BF-DE024F095A6B}" srcOrd="0" destOrd="0" parTransId="{17EB0016-DB66-4772-8136-B4B11921EB61}" sibTransId="{3864C766-4B0B-445D-8D22-987A99CC4093}"/>
    <dgm:cxn modelId="{F2D67194-BF9B-45E4-B7D6-06C7ED4392F6}" srcId="{D39E7CCA-B175-4115-88FE-E0CD1C9D1831}" destId="{F3F02E1C-7A42-44CA-8443-F9CFE104C0DA}" srcOrd="1" destOrd="0" parTransId="{63267F41-4A72-46E3-BF80-137FAF8CBB44}" sibTransId="{4250CFDF-767C-4936-B1CF-59EAE99FB10B}"/>
    <dgm:cxn modelId="{349B61A7-4C25-4C63-885E-B4BF19FE2F06}" type="presOf" srcId="{AA8AA6AA-6EBF-406C-87BF-DE024F095A6B}" destId="{11D1EF16-090D-4BB0-AE0B-2295F69407AC}" srcOrd="0" destOrd="0" presId="urn:microsoft.com/office/officeart/2009/3/layout/RandomtoResultProcess"/>
    <dgm:cxn modelId="{44535F72-FC02-45CF-9C39-A81295638A21}" srcId="{D39E7CCA-B175-4115-88FE-E0CD1C9D1831}" destId="{32E285F9-6DD5-46DF-9238-710B28CE001F}" srcOrd="0" destOrd="0" parTransId="{89B46C7A-E743-41A1-92E2-F40DB7326E49}" sibTransId="{4C29BC66-8448-4459-BF69-AF50DAB36578}"/>
    <dgm:cxn modelId="{7520D1FD-790A-4958-88A2-D3310461DCF0}" srcId="{32E285F9-6DD5-46DF-9238-710B28CE001F}" destId="{584F580D-A4DC-41EB-9C16-E40D6E14D0DB}" srcOrd="0" destOrd="0" parTransId="{3F265A38-F495-4130-8E72-68C3C6D94CB1}" sibTransId="{A8C690E7-D515-486B-9350-722A65CCA1B8}"/>
    <dgm:cxn modelId="{E4B6CB3A-57F1-4769-8E4A-A36348A5FE88}" type="presOf" srcId="{D39E7CCA-B175-4115-88FE-E0CD1C9D1831}" destId="{360FBE3F-B0BB-443B-8E30-8567FD48F9A3}" srcOrd="0" destOrd="0" presId="urn:microsoft.com/office/officeart/2009/3/layout/RandomtoResultProcess"/>
    <dgm:cxn modelId="{F55B3E93-4F95-4413-A97C-D8E3EF36A69C}" type="presOf" srcId="{584F580D-A4DC-41EB-9C16-E40D6E14D0DB}" destId="{20D7922E-52BC-492F-8E27-C553E40CDE8B}" srcOrd="0" destOrd="0" presId="urn:microsoft.com/office/officeart/2009/3/layout/RandomtoResultProcess"/>
    <dgm:cxn modelId="{8A7053FA-C29D-412B-BE95-6F02D77FE9C5}" type="presOf" srcId="{32E285F9-6DD5-46DF-9238-710B28CE001F}" destId="{A7EE044D-955E-4083-A409-66E9D320FCA3}" srcOrd="0" destOrd="0" presId="urn:microsoft.com/office/officeart/2009/3/layout/RandomtoResultProcess"/>
    <dgm:cxn modelId="{7F4ECBCA-6AEB-476C-A535-4800BDC0F8B6}" type="presOf" srcId="{F3F02E1C-7A42-44CA-8443-F9CFE104C0DA}" destId="{29104942-7DB1-439E-8D58-4C501552607B}" srcOrd="0" destOrd="0" presId="urn:microsoft.com/office/officeart/2009/3/layout/RandomtoResultProcess"/>
    <dgm:cxn modelId="{210F60A2-8959-4AAB-B7C4-4156B06DD2E6}" type="presParOf" srcId="{360FBE3F-B0BB-443B-8E30-8567FD48F9A3}" destId="{1EF07E5F-DFFA-4BDD-9A1B-1EC31BF8CD6F}" srcOrd="0" destOrd="0" presId="urn:microsoft.com/office/officeart/2009/3/layout/RandomtoResultProcess"/>
    <dgm:cxn modelId="{23CC655F-6556-4486-B0EA-871341F3AEF7}" type="presParOf" srcId="{1EF07E5F-DFFA-4BDD-9A1B-1EC31BF8CD6F}" destId="{A7EE044D-955E-4083-A409-66E9D320FCA3}" srcOrd="0" destOrd="0" presId="urn:microsoft.com/office/officeart/2009/3/layout/RandomtoResultProcess"/>
    <dgm:cxn modelId="{D0BC784A-E136-45C7-ADB5-6703C4365BDE}" type="presParOf" srcId="{1EF07E5F-DFFA-4BDD-9A1B-1EC31BF8CD6F}" destId="{20D7922E-52BC-492F-8E27-C553E40CDE8B}" srcOrd="1" destOrd="0" presId="urn:microsoft.com/office/officeart/2009/3/layout/RandomtoResultProcess"/>
    <dgm:cxn modelId="{F31DB6F3-2EF6-477D-88BD-B2858B178246}" type="presParOf" srcId="{1EF07E5F-DFFA-4BDD-9A1B-1EC31BF8CD6F}" destId="{FCF9D6D9-D0B9-431A-BCC5-8F518F321D09}" srcOrd="2" destOrd="0" presId="urn:microsoft.com/office/officeart/2009/3/layout/RandomtoResultProcess"/>
    <dgm:cxn modelId="{55200D77-8D70-46A5-9F1E-1F4F00E81027}" type="presParOf" srcId="{1EF07E5F-DFFA-4BDD-9A1B-1EC31BF8CD6F}" destId="{8C0CEC2E-F06F-45BE-8338-3C8174B739C6}" srcOrd="3" destOrd="0" presId="urn:microsoft.com/office/officeart/2009/3/layout/RandomtoResultProcess"/>
    <dgm:cxn modelId="{334109DB-8716-4826-8518-F28BB154A095}" type="presParOf" srcId="{1EF07E5F-DFFA-4BDD-9A1B-1EC31BF8CD6F}" destId="{255F3403-D6BF-4C57-9CEF-0DB149BCC82A}" srcOrd="4" destOrd="0" presId="urn:microsoft.com/office/officeart/2009/3/layout/RandomtoResultProcess"/>
    <dgm:cxn modelId="{6355D9DE-3213-45C5-9280-DF48D2340990}" type="presParOf" srcId="{1EF07E5F-DFFA-4BDD-9A1B-1EC31BF8CD6F}" destId="{CE5DFD17-E20C-4A9C-B76A-8ABA55B1A5E5}" srcOrd="5" destOrd="0" presId="urn:microsoft.com/office/officeart/2009/3/layout/RandomtoResultProcess"/>
    <dgm:cxn modelId="{E48DFE88-5A7A-43A3-81A3-C453FCCE3011}" type="presParOf" srcId="{1EF07E5F-DFFA-4BDD-9A1B-1EC31BF8CD6F}" destId="{92455EEF-B53C-4B40-B97C-A80DC8297FA0}" srcOrd="6" destOrd="0" presId="urn:microsoft.com/office/officeart/2009/3/layout/RandomtoResultProcess"/>
    <dgm:cxn modelId="{7B5E4A63-B4A6-4272-B282-01B7FEF195F7}" type="presParOf" srcId="{1EF07E5F-DFFA-4BDD-9A1B-1EC31BF8CD6F}" destId="{28523CEB-5774-47FA-A367-FFD11E4E508D}" srcOrd="7" destOrd="0" presId="urn:microsoft.com/office/officeart/2009/3/layout/RandomtoResultProcess"/>
    <dgm:cxn modelId="{DF0398B9-486E-4670-BC0D-86688424C7C7}" type="presParOf" srcId="{1EF07E5F-DFFA-4BDD-9A1B-1EC31BF8CD6F}" destId="{A66C3697-8949-444A-85E4-8B1032BD5A89}" srcOrd="8" destOrd="0" presId="urn:microsoft.com/office/officeart/2009/3/layout/RandomtoResultProcess"/>
    <dgm:cxn modelId="{A43B04B1-0EFF-4B23-AACD-10AE214FB05C}" type="presParOf" srcId="{1EF07E5F-DFFA-4BDD-9A1B-1EC31BF8CD6F}" destId="{240FAA73-E6DF-403E-BD0E-DB29BC5F58B1}" srcOrd="9" destOrd="0" presId="urn:microsoft.com/office/officeart/2009/3/layout/RandomtoResultProcess"/>
    <dgm:cxn modelId="{6FD6DC33-9DD4-4CD5-A3E6-872589259CCE}" type="presParOf" srcId="{1EF07E5F-DFFA-4BDD-9A1B-1EC31BF8CD6F}" destId="{9B93E3A4-6CBA-457E-A186-0CC29F149C6C}" srcOrd="10" destOrd="0" presId="urn:microsoft.com/office/officeart/2009/3/layout/RandomtoResultProcess"/>
    <dgm:cxn modelId="{9A174A89-7F43-477D-B14F-F94A157858A4}" type="presParOf" srcId="{1EF07E5F-DFFA-4BDD-9A1B-1EC31BF8CD6F}" destId="{5D1FD7DE-889B-4BAD-94F6-BEFEF479EFAC}" srcOrd="11" destOrd="0" presId="urn:microsoft.com/office/officeart/2009/3/layout/RandomtoResultProcess"/>
    <dgm:cxn modelId="{F909E4F5-4A3A-449A-B92D-872D73D90A19}" type="presParOf" srcId="{1EF07E5F-DFFA-4BDD-9A1B-1EC31BF8CD6F}" destId="{A73E988D-370C-4CAF-8460-23F57F33120A}" srcOrd="12" destOrd="0" presId="urn:microsoft.com/office/officeart/2009/3/layout/RandomtoResultProcess"/>
    <dgm:cxn modelId="{0C92B726-ADF7-4BF9-A3C1-F4AB93C0E886}" type="presParOf" srcId="{1EF07E5F-DFFA-4BDD-9A1B-1EC31BF8CD6F}" destId="{CC4930C1-EB82-4F15-8213-2E60C8480D38}" srcOrd="13" destOrd="0" presId="urn:microsoft.com/office/officeart/2009/3/layout/RandomtoResultProcess"/>
    <dgm:cxn modelId="{0D6F73D5-5BFB-423A-88B8-DD5913DB78AF}" type="presParOf" srcId="{1EF07E5F-DFFA-4BDD-9A1B-1EC31BF8CD6F}" destId="{7BA08CCF-D5D6-4413-8C0B-2AD965DA31FA}" srcOrd="14" destOrd="0" presId="urn:microsoft.com/office/officeart/2009/3/layout/RandomtoResultProcess"/>
    <dgm:cxn modelId="{11CE1369-DF1B-474E-A456-81D954238AA3}" type="presParOf" srcId="{1EF07E5F-DFFA-4BDD-9A1B-1EC31BF8CD6F}" destId="{035CCF9C-9401-434B-A4BD-78BE569DA43C}" srcOrd="15" destOrd="0" presId="urn:microsoft.com/office/officeart/2009/3/layout/RandomtoResultProcess"/>
    <dgm:cxn modelId="{A6D48DE5-5011-4348-9A83-033184BFB1D6}" type="presParOf" srcId="{1EF07E5F-DFFA-4BDD-9A1B-1EC31BF8CD6F}" destId="{775FCFC6-A026-4238-8DC3-7E0572A50085}" srcOrd="16" destOrd="0" presId="urn:microsoft.com/office/officeart/2009/3/layout/RandomtoResultProcess"/>
    <dgm:cxn modelId="{DC80C4AA-DCC1-4215-B066-BE3221EBD675}" type="presParOf" srcId="{1EF07E5F-DFFA-4BDD-9A1B-1EC31BF8CD6F}" destId="{30377AC8-ABC3-4D3F-BEAB-4BE0D2B14603}" srcOrd="17" destOrd="0" presId="urn:microsoft.com/office/officeart/2009/3/layout/RandomtoResultProcess"/>
    <dgm:cxn modelId="{2FD67CBF-A730-4C23-8C9D-FDD68F0B96CF}" type="presParOf" srcId="{1EF07E5F-DFFA-4BDD-9A1B-1EC31BF8CD6F}" destId="{5F6BD555-1C96-4644-BE09-04A656B38D06}" srcOrd="18" destOrd="0" presId="urn:microsoft.com/office/officeart/2009/3/layout/RandomtoResultProcess"/>
    <dgm:cxn modelId="{752B0202-44DB-43B6-8D82-7B8BFEC14F07}" type="presParOf" srcId="{1EF07E5F-DFFA-4BDD-9A1B-1EC31BF8CD6F}" destId="{547EEDDD-3CA5-43BF-962F-DD3824C51976}" srcOrd="19" destOrd="0" presId="urn:microsoft.com/office/officeart/2009/3/layout/RandomtoResultProcess"/>
    <dgm:cxn modelId="{6B9D56BA-8F3A-4CA3-BE9B-EBF535F76C93}" type="presParOf" srcId="{360FBE3F-B0BB-443B-8E30-8567FD48F9A3}" destId="{59E82AAB-0CA3-4C09-9747-97C24FF3FF29}" srcOrd="1" destOrd="0" presId="urn:microsoft.com/office/officeart/2009/3/layout/RandomtoResultProcess"/>
    <dgm:cxn modelId="{499EE898-931E-4819-9EF1-A8D8F1CF1239}" type="presParOf" srcId="{59E82AAB-0CA3-4C09-9747-97C24FF3FF29}" destId="{FA80533C-7FB4-4DAF-996C-4B402583ABFE}" srcOrd="0" destOrd="0" presId="urn:microsoft.com/office/officeart/2009/3/layout/RandomtoResultProcess"/>
    <dgm:cxn modelId="{48845050-B913-40FD-A6C7-8F4B43EA4791}" type="presParOf" srcId="{59E82AAB-0CA3-4C09-9747-97C24FF3FF29}" destId="{0C610C7A-CB92-40EF-BC90-2D29215085CE}" srcOrd="1" destOrd="0" presId="urn:microsoft.com/office/officeart/2009/3/layout/RandomtoResultProcess"/>
    <dgm:cxn modelId="{33F77878-A9C4-4C88-9EB2-1E36325C9C19}" type="presParOf" srcId="{360FBE3F-B0BB-443B-8E30-8567FD48F9A3}" destId="{3DF1F91A-1D8F-44F9-AACF-0E125A3B66FD}" srcOrd="2" destOrd="0" presId="urn:microsoft.com/office/officeart/2009/3/layout/RandomtoResultProcess"/>
    <dgm:cxn modelId="{5AE56A84-E17B-4E46-940E-5F9F6818E788}" type="presParOf" srcId="{360FBE3F-B0BB-443B-8E30-8567FD48F9A3}" destId="{34BD4169-9C3E-4CBB-A848-737810ECDACD}" srcOrd="3" destOrd="0" presId="urn:microsoft.com/office/officeart/2009/3/layout/RandomtoResultProcess"/>
    <dgm:cxn modelId="{CB17678E-442A-4F71-AFBF-8D785CD15A30}" type="presParOf" srcId="{34BD4169-9C3E-4CBB-A848-737810ECDACD}" destId="{64FE3DF9-3536-4262-AEEC-CA55576C1F79}" srcOrd="0" destOrd="0" presId="urn:microsoft.com/office/officeart/2009/3/layout/RandomtoResultProcess"/>
    <dgm:cxn modelId="{2D7D0F47-A23F-45B2-9654-F45BD39A0B96}" type="presParOf" srcId="{34BD4169-9C3E-4CBB-A848-737810ECDACD}" destId="{14C151E5-51FE-48AF-BF63-CB82D2A2FBD9}" srcOrd="1" destOrd="0" presId="urn:microsoft.com/office/officeart/2009/3/layout/RandomtoResultProcess"/>
    <dgm:cxn modelId="{5E21F4FF-A9F0-4DA0-942E-130DA1FF5C72}" type="presParOf" srcId="{360FBE3F-B0BB-443B-8E30-8567FD48F9A3}" destId="{BBB9B353-F117-4FD9-A540-F5785E8CDF6E}" srcOrd="4" destOrd="0" presId="urn:microsoft.com/office/officeart/2009/3/layout/RandomtoResultProcess"/>
    <dgm:cxn modelId="{C6475E7D-F6AA-4A47-BCE0-3FFE6174AFAE}" type="presParOf" srcId="{BBB9B353-F117-4FD9-A540-F5785E8CDF6E}" destId="{29104942-7DB1-439E-8D58-4C501552607B}" srcOrd="0" destOrd="0" presId="urn:microsoft.com/office/officeart/2009/3/layout/RandomtoResultProcess"/>
    <dgm:cxn modelId="{26C2CF1B-E1B2-4056-8005-B79D06DC0CB1}" type="presParOf" srcId="{BBB9B353-F117-4FD9-A540-F5785E8CDF6E}" destId="{11D1EF16-090D-4BB0-AE0B-2295F69407AC}" srcOrd="1" destOrd="0" presId="urn:microsoft.com/office/officeart/2009/3/layout/RandomtoResultProcess"/>
    <dgm:cxn modelId="{24FBE6DD-467A-4CBD-8587-9655EE647CC3}" type="presParOf" srcId="{BBB9B353-F117-4FD9-A540-F5785E8CDF6E}" destId="{A4830AF8-747B-499E-B5C5-0225A31066E5}" srcOrd="2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BF16FF-3C75-4799-B019-01011E21452D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44D3DBB7-E00B-45BD-8051-18D83F968481}">
      <dgm:prSet phldrT="[テキスト]" custT="1"/>
      <dgm:spPr/>
      <dgm:t>
        <a:bodyPr/>
        <a:lstStyle/>
        <a:p>
          <a:r>
            <a:rPr kumimoji="1" lang="ja-JP" altLang="en-US" sz="2000" dirty="0" smtClean="0"/>
            <a:t>主学会が外保連へ要望を申請</a:t>
          </a:r>
          <a:endParaRPr kumimoji="1" lang="ja-JP" altLang="en-US" sz="2000" dirty="0"/>
        </a:p>
      </dgm:t>
    </dgm:pt>
    <dgm:pt modelId="{0A03EF57-C363-4A3D-A7BD-B1FD4051E93C}" type="parTrans" cxnId="{B0A3013B-0C19-4348-A256-B159DC81B9A7}">
      <dgm:prSet/>
      <dgm:spPr/>
      <dgm:t>
        <a:bodyPr/>
        <a:lstStyle/>
        <a:p>
          <a:endParaRPr kumimoji="1" lang="ja-JP" altLang="en-US"/>
        </a:p>
      </dgm:t>
    </dgm:pt>
    <dgm:pt modelId="{C7872B81-6784-48F8-A1C6-8E034115D928}" type="sibTrans" cxnId="{B0A3013B-0C19-4348-A256-B159DC81B9A7}">
      <dgm:prSet/>
      <dgm:spPr/>
      <dgm:t>
        <a:bodyPr/>
        <a:lstStyle/>
        <a:p>
          <a:endParaRPr kumimoji="1" lang="ja-JP" altLang="en-US"/>
        </a:p>
      </dgm:t>
    </dgm:pt>
    <dgm:pt modelId="{19AFDA26-BD52-43AC-B8E9-C41EEECAD91D}">
      <dgm:prSet phldrT="[テキスト]" custT="1"/>
      <dgm:spPr/>
      <dgm:t>
        <a:bodyPr/>
        <a:lstStyle/>
        <a:p>
          <a:r>
            <a:rPr kumimoji="1" lang="ja-JP" altLang="en-US" sz="2000" dirty="0" smtClean="0"/>
            <a:t>外保連による各加盟学会からの要望取りまとめ</a:t>
          </a:r>
          <a:endParaRPr kumimoji="1" lang="ja-JP" altLang="en-US" sz="2000" dirty="0"/>
        </a:p>
      </dgm:t>
    </dgm:pt>
    <dgm:pt modelId="{43DCC5F6-A417-49E2-86FF-F8D2F3B6DB76}" type="parTrans" cxnId="{3EB8484C-8497-44A5-9B09-CD966195722D}">
      <dgm:prSet/>
      <dgm:spPr/>
      <dgm:t>
        <a:bodyPr/>
        <a:lstStyle/>
        <a:p>
          <a:endParaRPr kumimoji="1" lang="ja-JP" altLang="en-US"/>
        </a:p>
      </dgm:t>
    </dgm:pt>
    <dgm:pt modelId="{2EC6EBF2-B0F6-44B1-98E9-B23EC559CD49}" type="sibTrans" cxnId="{3EB8484C-8497-44A5-9B09-CD966195722D}">
      <dgm:prSet/>
      <dgm:spPr/>
      <dgm:t>
        <a:bodyPr/>
        <a:lstStyle/>
        <a:p>
          <a:endParaRPr kumimoji="1" lang="ja-JP" altLang="en-US"/>
        </a:p>
      </dgm:t>
    </dgm:pt>
    <dgm:pt modelId="{A2E3D20B-1412-4DF3-B22F-DB908F592A05}">
      <dgm:prSet phldrT="[テキスト]" custT="1"/>
      <dgm:spPr/>
      <dgm:t>
        <a:bodyPr/>
        <a:lstStyle/>
        <a:p>
          <a:r>
            <a:rPr kumimoji="1" lang="ja-JP" altLang="en-US" sz="1200" dirty="0" smtClean="0">
              <a:solidFill>
                <a:srgbClr val="FF0000"/>
              </a:solidFill>
            </a:rPr>
            <a:t>外保連は、各学会からの要望が、厚生労働省へ提出されるまでの中間機関</a:t>
          </a:r>
          <a:endParaRPr kumimoji="1" lang="ja-JP" altLang="en-US" sz="1200" dirty="0">
            <a:solidFill>
              <a:srgbClr val="FF0000"/>
            </a:solidFill>
          </a:endParaRPr>
        </a:p>
      </dgm:t>
    </dgm:pt>
    <dgm:pt modelId="{AA5C3B9D-0CF1-454D-ABDD-3F01C4E993BF}" type="parTrans" cxnId="{B332DC91-CA94-456F-A563-8990405028F3}">
      <dgm:prSet/>
      <dgm:spPr/>
      <dgm:t>
        <a:bodyPr/>
        <a:lstStyle/>
        <a:p>
          <a:endParaRPr kumimoji="1" lang="ja-JP" altLang="en-US"/>
        </a:p>
      </dgm:t>
    </dgm:pt>
    <dgm:pt modelId="{90E33965-D74C-45FF-8B91-6DA975634C72}" type="sibTrans" cxnId="{B332DC91-CA94-456F-A563-8990405028F3}">
      <dgm:prSet/>
      <dgm:spPr/>
      <dgm:t>
        <a:bodyPr/>
        <a:lstStyle/>
        <a:p>
          <a:endParaRPr kumimoji="1" lang="ja-JP" altLang="en-US"/>
        </a:p>
      </dgm:t>
    </dgm:pt>
    <dgm:pt modelId="{D2D58637-B6D0-4E89-B684-B0AD9DCDD8F1}">
      <dgm:prSet phldrT="[テキスト]" custT="1"/>
      <dgm:spPr/>
      <dgm:t>
        <a:bodyPr/>
        <a:lstStyle/>
        <a:p>
          <a:r>
            <a:rPr kumimoji="1" lang="ja-JP" altLang="en-US" sz="2000" dirty="0" smtClean="0"/>
            <a:t>厚生労働省による各学会要望の審査</a:t>
          </a:r>
          <a:endParaRPr kumimoji="1" lang="ja-JP" altLang="en-US" sz="2000" dirty="0"/>
        </a:p>
      </dgm:t>
    </dgm:pt>
    <dgm:pt modelId="{E83B8979-27A7-49D4-9C60-729768F81726}" type="parTrans" cxnId="{DBCB2E0E-41BD-4BC1-8073-7C36CDA8B49C}">
      <dgm:prSet/>
      <dgm:spPr/>
      <dgm:t>
        <a:bodyPr/>
        <a:lstStyle/>
        <a:p>
          <a:endParaRPr kumimoji="1" lang="ja-JP" altLang="en-US"/>
        </a:p>
      </dgm:t>
    </dgm:pt>
    <dgm:pt modelId="{25314773-DB7B-4011-AA28-F712681BA990}" type="sibTrans" cxnId="{DBCB2E0E-41BD-4BC1-8073-7C36CDA8B49C}">
      <dgm:prSet/>
      <dgm:spPr/>
      <dgm:t>
        <a:bodyPr/>
        <a:lstStyle/>
        <a:p>
          <a:endParaRPr kumimoji="1" lang="ja-JP" altLang="en-US"/>
        </a:p>
      </dgm:t>
    </dgm:pt>
    <dgm:pt modelId="{A71AA727-59B4-46B2-8C3D-55D4F9AEF777}">
      <dgm:prSet phldrT="[テキスト]" custT="1"/>
      <dgm:spPr/>
      <dgm:t>
        <a:bodyPr/>
        <a:lstStyle/>
        <a:p>
          <a:r>
            <a:rPr kumimoji="1" lang="ja-JP" altLang="en-US" sz="1200" dirty="0" smtClean="0">
              <a:solidFill>
                <a:srgbClr val="FF0000"/>
              </a:solidFill>
            </a:rPr>
            <a:t>要望を提出した各学会は、厚生労働省による面接を受ける（要望内容のヒアリング）</a:t>
          </a:r>
          <a:endParaRPr kumimoji="1" lang="ja-JP" altLang="en-US" sz="1200" dirty="0">
            <a:solidFill>
              <a:srgbClr val="FF0000"/>
            </a:solidFill>
          </a:endParaRPr>
        </a:p>
      </dgm:t>
    </dgm:pt>
    <dgm:pt modelId="{9B3587D7-70BB-4B84-B062-61F9E3482206}" type="parTrans" cxnId="{4068EC87-F66F-4E2A-87A2-5739A4D1A350}">
      <dgm:prSet/>
      <dgm:spPr/>
      <dgm:t>
        <a:bodyPr/>
        <a:lstStyle/>
        <a:p>
          <a:endParaRPr kumimoji="1" lang="ja-JP" altLang="en-US"/>
        </a:p>
      </dgm:t>
    </dgm:pt>
    <dgm:pt modelId="{55DF380F-5D5D-4C84-A546-015E60A09643}" type="sibTrans" cxnId="{4068EC87-F66F-4E2A-87A2-5739A4D1A350}">
      <dgm:prSet/>
      <dgm:spPr/>
      <dgm:t>
        <a:bodyPr/>
        <a:lstStyle/>
        <a:p>
          <a:endParaRPr kumimoji="1" lang="ja-JP" altLang="en-US"/>
        </a:p>
      </dgm:t>
    </dgm:pt>
    <dgm:pt modelId="{F88C2F4D-EDE6-4F99-B430-B36B80643C53}">
      <dgm:prSet custT="1"/>
      <dgm:spPr/>
      <dgm:t>
        <a:bodyPr/>
        <a:lstStyle/>
        <a:p>
          <a:r>
            <a:rPr kumimoji="1" lang="ja-JP" altLang="en-US" sz="3500" dirty="0" smtClean="0"/>
            <a:t>手技料が決定</a:t>
          </a:r>
          <a:endParaRPr kumimoji="1" lang="ja-JP" altLang="en-US" sz="3500" dirty="0"/>
        </a:p>
      </dgm:t>
    </dgm:pt>
    <dgm:pt modelId="{43F27EDC-0713-42F5-8E4E-EDF0EF23E0E6}" type="parTrans" cxnId="{8F3E7ACA-A498-491C-B2FA-61A0A54AF0C4}">
      <dgm:prSet/>
      <dgm:spPr/>
      <dgm:t>
        <a:bodyPr/>
        <a:lstStyle/>
        <a:p>
          <a:endParaRPr kumimoji="1" lang="ja-JP" altLang="en-US"/>
        </a:p>
      </dgm:t>
    </dgm:pt>
    <dgm:pt modelId="{4D159F55-57B5-4F6D-8973-014582C5986F}" type="sibTrans" cxnId="{8F3E7ACA-A498-491C-B2FA-61A0A54AF0C4}">
      <dgm:prSet/>
      <dgm:spPr/>
      <dgm:t>
        <a:bodyPr/>
        <a:lstStyle/>
        <a:p>
          <a:endParaRPr kumimoji="1" lang="ja-JP" altLang="en-US"/>
        </a:p>
      </dgm:t>
    </dgm:pt>
    <dgm:pt modelId="{6F8A7A14-6798-4D0D-9103-484403A601C5}">
      <dgm:prSet phldrT="[テキスト]" custT="1"/>
      <dgm:spPr/>
      <dgm:t>
        <a:bodyPr/>
        <a:lstStyle/>
        <a:p>
          <a:r>
            <a:rPr kumimoji="1" lang="ja-JP" altLang="en-US" sz="1200" b="0" dirty="0" smtClean="0">
              <a:solidFill>
                <a:srgbClr val="FF0000"/>
              </a:solidFill>
            </a:rPr>
            <a:t>主学会が</a:t>
          </a:r>
          <a:r>
            <a:rPr kumimoji="1" lang="en-US" altLang="ja-JP" sz="1200" b="0" dirty="0" smtClean="0">
              <a:solidFill>
                <a:srgbClr val="FF0000"/>
              </a:solidFill>
            </a:rPr>
            <a:t>CVIT</a:t>
          </a:r>
          <a:r>
            <a:rPr kumimoji="1" lang="ja-JP" altLang="en-US" sz="1200" b="0" dirty="0" smtClean="0">
              <a:solidFill>
                <a:srgbClr val="FF0000"/>
              </a:solidFill>
            </a:rPr>
            <a:t>である手技は、全１１術式</a:t>
          </a:r>
          <a:endParaRPr kumimoji="1" lang="ja-JP" altLang="en-US" sz="1200" b="0" dirty="0">
            <a:solidFill>
              <a:srgbClr val="FF0000"/>
            </a:solidFill>
          </a:endParaRPr>
        </a:p>
      </dgm:t>
    </dgm:pt>
    <dgm:pt modelId="{28907845-2B0C-4624-97AD-1676ABA7836E}" type="sibTrans" cxnId="{90A32DB9-CC17-4DC2-A5E1-7B8A4E8D770C}">
      <dgm:prSet/>
      <dgm:spPr/>
      <dgm:t>
        <a:bodyPr/>
        <a:lstStyle/>
        <a:p>
          <a:endParaRPr kumimoji="1" lang="ja-JP" altLang="en-US"/>
        </a:p>
      </dgm:t>
    </dgm:pt>
    <dgm:pt modelId="{0133399F-28A8-41A0-AF18-54345C55032D}" type="parTrans" cxnId="{90A32DB9-CC17-4DC2-A5E1-7B8A4E8D770C}">
      <dgm:prSet/>
      <dgm:spPr/>
      <dgm:t>
        <a:bodyPr/>
        <a:lstStyle/>
        <a:p>
          <a:endParaRPr kumimoji="1" lang="ja-JP" altLang="en-US"/>
        </a:p>
      </dgm:t>
    </dgm:pt>
    <dgm:pt modelId="{F72C1DF6-1301-40A3-ADF5-0E33A2C3EF9E}">
      <dgm:prSet phldrT="[テキスト]" custT="1"/>
      <dgm:spPr/>
      <dgm:t>
        <a:bodyPr/>
        <a:lstStyle/>
        <a:p>
          <a:r>
            <a:rPr kumimoji="1" lang="ja-JP" altLang="en-US" sz="1200" b="0" dirty="0" smtClean="0">
              <a:solidFill>
                <a:srgbClr val="FF0000"/>
              </a:solidFill>
            </a:rPr>
            <a:t>２年に一度、内容改定の要望を行うことが可能</a:t>
          </a:r>
          <a:endParaRPr kumimoji="1" lang="ja-JP" altLang="en-US" sz="1200" b="0" dirty="0">
            <a:solidFill>
              <a:srgbClr val="FF0000"/>
            </a:solidFill>
          </a:endParaRPr>
        </a:p>
      </dgm:t>
    </dgm:pt>
    <dgm:pt modelId="{10905154-2132-4150-9DD5-CA0594B443D2}" type="parTrans" cxnId="{1BEE775C-5D5C-46DA-99FF-5260293C1AF5}">
      <dgm:prSet/>
      <dgm:spPr/>
      <dgm:t>
        <a:bodyPr/>
        <a:lstStyle/>
        <a:p>
          <a:endParaRPr kumimoji="1" lang="ja-JP" altLang="en-US"/>
        </a:p>
      </dgm:t>
    </dgm:pt>
    <dgm:pt modelId="{EEEBBCA6-9A3F-4E47-95EF-F17EBAACFD9E}" type="sibTrans" cxnId="{1BEE775C-5D5C-46DA-99FF-5260293C1AF5}">
      <dgm:prSet/>
      <dgm:spPr/>
      <dgm:t>
        <a:bodyPr/>
        <a:lstStyle/>
        <a:p>
          <a:endParaRPr kumimoji="1" lang="ja-JP" altLang="en-US"/>
        </a:p>
      </dgm:t>
    </dgm:pt>
    <dgm:pt modelId="{CD85A7E1-C7CB-4625-9FD3-BF8A89F08C21}">
      <dgm:prSet phldrT="[テキスト]" custT="1"/>
      <dgm:spPr/>
      <dgm:t>
        <a:bodyPr/>
        <a:lstStyle/>
        <a:p>
          <a:r>
            <a:rPr kumimoji="1" lang="ja-JP" altLang="en-US" sz="1200" b="0" dirty="0" smtClean="0">
              <a:solidFill>
                <a:srgbClr val="FF0000"/>
              </a:solidFill>
            </a:rPr>
            <a:t>要望時にはエビデンスが必要</a:t>
          </a:r>
          <a:endParaRPr kumimoji="1" lang="ja-JP" altLang="en-US" sz="1200" b="0" dirty="0">
            <a:solidFill>
              <a:srgbClr val="FF0000"/>
            </a:solidFill>
          </a:endParaRPr>
        </a:p>
      </dgm:t>
    </dgm:pt>
    <dgm:pt modelId="{CD630D3A-0CF8-4589-8D8B-71A09A067CFE}" type="parTrans" cxnId="{19CF588C-8E10-475C-8F86-6171A66CC853}">
      <dgm:prSet/>
      <dgm:spPr/>
      <dgm:t>
        <a:bodyPr/>
        <a:lstStyle/>
        <a:p>
          <a:endParaRPr kumimoji="1" lang="ja-JP" altLang="en-US"/>
        </a:p>
      </dgm:t>
    </dgm:pt>
    <dgm:pt modelId="{8AC06C09-BACA-49D3-AD14-98ACC4D05DEE}" type="sibTrans" cxnId="{19CF588C-8E10-475C-8F86-6171A66CC853}">
      <dgm:prSet/>
      <dgm:spPr/>
      <dgm:t>
        <a:bodyPr/>
        <a:lstStyle/>
        <a:p>
          <a:endParaRPr kumimoji="1" lang="ja-JP" altLang="en-US"/>
        </a:p>
      </dgm:t>
    </dgm:pt>
    <dgm:pt modelId="{E59886DA-4C7F-48FF-A33C-15217BE704C9}">
      <dgm:prSet phldrT="[テキスト]" custT="1"/>
      <dgm:spPr/>
      <dgm:t>
        <a:bodyPr/>
        <a:lstStyle/>
        <a:p>
          <a:r>
            <a:rPr kumimoji="1" lang="ja-JP" altLang="en-US" sz="1200" dirty="0" smtClean="0">
              <a:solidFill>
                <a:srgbClr val="FF0000"/>
              </a:solidFill>
            </a:rPr>
            <a:t>要望書の提出と面接を経て、最終的に手技料改定の審査結果が報告される</a:t>
          </a:r>
          <a:endParaRPr kumimoji="1" lang="ja-JP" altLang="en-US" sz="1200" dirty="0">
            <a:solidFill>
              <a:srgbClr val="FF0000"/>
            </a:solidFill>
          </a:endParaRPr>
        </a:p>
      </dgm:t>
    </dgm:pt>
    <dgm:pt modelId="{2DF4D57C-9D6D-4959-A234-22B62F614EB4}" type="parTrans" cxnId="{3AA3731A-191F-4D28-935C-1FDC4498CFDD}">
      <dgm:prSet/>
      <dgm:spPr/>
      <dgm:t>
        <a:bodyPr/>
        <a:lstStyle/>
        <a:p>
          <a:endParaRPr kumimoji="1" lang="ja-JP" altLang="en-US"/>
        </a:p>
      </dgm:t>
    </dgm:pt>
    <dgm:pt modelId="{BE2708F8-5218-413A-96AE-344FA4CF53F2}" type="sibTrans" cxnId="{3AA3731A-191F-4D28-935C-1FDC4498CFDD}">
      <dgm:prSet/>
      <dgm:spPr/>
      <dgm:t>
        <a:bodyPr/>
        <a:lstStyle/>
        <a:p>
          <a:endParaRPr kumimoji="1" lang="ja-JP" altLang="en-US"/>
        </a:p>
      </dgm:t>
    </dgm:pt>
    <dgm:pt modelId="{C9DD8BC6-D002-46FA-BB04-6BD8F393DCDD}">
      <dgm:prSet phldrT="[テキスト]" custT="1"/>
      <dgm:spPr/>
      <dgm:t>
        <a:bodyPr/>
        <a:lstStyle/>
        <a:p>
          <a:endParaRPr kumimoji="1" lang="ja-JP" altLang="en-US" sz="1200" dirty="0">
            <a:solidFill>
              <a:srgbClr val="FF0000"/>
            </a:solidFill>
          </a:endParaRPr>
        </a:p>
      </dgm:t>
    </dgm:pt>
    <dgm:pt modelId="{9C2E3E5E-9B01-4621-BE3D-49CC767FE11C}" type="parTrans" cxnId="{E19F7298-DD35-4150-A2DA-8B37D3899C38}">
      <dgm:prSet/>
      <dgm:spPr/>
      <dgm:t>
        <a:bodyPr/>
        <a:lstStyle/>
        <a:p>
          <a:endParaRPr kumimoji="1" lang="ja-JP" altLang="en-US"/>
        </a:p>
      </dgm:t>
    </dgm:pt>
    <dgm:pt modelId="{6600AAC4-A25D-4791-96C1-7504E2BB370F}" type="sibTrans" cxnId="{E19F7298-DD35-4150-A2DA-8B37D3899C38}">
      <dgm:prSet/>
      <dgm:spPr/>
      <dgm:t>
        <a:bodyPr/>
        <a:lstStyle/>
        <a:p>
          <a:endParaRPr kumimoji="1" lang="ja-JP" altLang="en-US"/>
        </a:p>
      </dgm:t>
    </dgm:pt>
    <dgm:pt modelId="{E109545C-8775-4C8C-A0F4-955D8358B455}">
      <dgm:prSet phldrT="[テキスト]" custT="1"/>
      <dgm:spPr/>
      <dgm:t>
        <a:bodyPr/>
        <a:lstStyle/>
        <a:p>
          <a:r>
            <a:rPr lang="ja-JP" sz="1200" dirty="0" smtClean="0">
              <a:solidFill>
                <a:srgbClr val="FF0000"/>
              </a:solidFill>
            </a:rPr>
            <a:t>診療報酬</a:t>
          </a:r>
          <a:r>
            <a:rPr lang="ja-JP" altLang="en-US" sz="1200" dirty="0" smtClean="0">
              <a:solidFill>
                <a:srgbClr val="FF0000"/>
              </a:solidFill>
            </a:rPr>
            <a:t>点数の上がり下がり</a:t>
          </a:r>
          <a:r>
            <a:rPr lang="ja-JP" sz="1200" dirty="0" smtClean="0">
              <a:solidFill>
                <a:srgbClr val="FF0000"/>
              </a:solidFill>
            </a:rPr>
            <a:t>は外保連と厚生労働省の調整によって決定</a:t>
          </a:r>
          <a:endParaRPr kumimoji="1" lang="ja-JP" altLang="en-US" sz="1200" dirty="0">
            <a:solidFill>
              <a:srgbClr val="FF0000"/>
            </a:solidFill>
          </a:endParaRPr>
        </a:p>
      </dgm:t>
    </dgm:pt>
    <dgm:pt modelId="{1B35840F-DD4B-4A42-A158-33E1491CA931}" type="parTrans" cxnId="{5C0060B7-1DFD-4EB8-B2F6-19AD695C5835}">
      <dgm:prSet/>
      <dgm:spPr/>
      <dgm:t>
        <a:bodyPr/>
        <a:lstStyle/>
        <a:p>
          <a:endParaRPr kumimoji="1" lang="ja-JP" altLang="en-US"/>
        </a:p>
      </dgm:t>
    </dgm:pt>
    <dgm:pt modelId="{4F40EFC9-C65C-4F9B-B2FB-E6C4A17AE9D2}" type="sibTrans" cxnId="{5C0060B7-1DFD-4EB8-B2F6-19AD695C5835}">
      <dgm:prSet/>
      <dgm:spPr/>
      <dgm:t>
        <a:bodyPr/>
        <a:lstStyle/>
        <a:p>
          <a:endParaRPr kumimoji="1" lang="ja-JP" altLang="en-US"/>
        </a:p>
      </dgm:t>
    </dgm:pt>
    <dgm:pt modelId="{E10236C3-28D8-4FCF-A906-A63095B00E93}" type="pres">
      <dgm:prSet presAssocID="{92BF16FF-3C75-4799-B019-01011E21452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kumimoji="1" lang="ja-JP" altLang="en-US"/>
        </a:p>
      </dgm:t>
    </dgm:pt>
    <dgm:pt modelId="{5D892A0E-744A-4776-9AE6-CBB3902FB940}" type="pres">
      <dgm:prSet presAssocID="{44D3DBB7-E00B-45BD-8051-18D83F968481}" presName="composite" presStyleCnt="0"/>
      <dgm:spPr/>
    </dgm:pt>
    <dgm:pt modelId="{34774FF6-0DCA-45D6-A8E3-44308197EEF6}" type="pres">
      <dgm:prSet presAssocID="{44D3DBB7-E00B-45BD-8051-18D83F968481}" presName="bentUpArrow1" presStyleLbl="alignImgPlace1" presStyleIdx="0" presStyleCnt="3" custScaleX="77494" custScaleY="113046" custLinFactY="100000" custLinFactNeighborX="-85" custLinFactNeighborY="179033"/>
      <dgm:spPr>
        <a:noFill/>
      </dgm:spPr>
      <dgm:t>
        <a:bodyPr/>
        <a:lstStyle/>
        <a:p>
          <a:endParaRPr kumimoji="1" lang="ja-JP" altLang="en-US"/>
        </a:p>
      </dgm:t>
    </dgm:pt>
    <dgm:pt modelId="{6CB1A465-D1AB-4353-A893-893C336A7FEE}" type="pres">
      <dgm:prSet presAssocID="{44D3DBB7-E00B-45BD-8051-18D83F968481}" presName="ParentText" presStyleLbl="node1" presStyleIdx="0" presStyleCnt="4" custScaleX="135296" custLinFactNeighborX="-14583" custLinFactNeighborY="-1309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F641533-0C97-4D6D-B766-C30783F0A655}" type="pres">
      <dgm:prSet presAssocID="{44D3DBB7-E00B-45BD-8051-18D83F968481}" presName="ChildText" presStyleLbl="revTx" presStyleIdx="0" presStyleCnt="3" custScaleX="166264" custScaleY="109316" custLinFactNeighborX="57352" custLinFactNeighborY="-173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2B49036-F778-4F1B-B33F-6347BB2246DF}" type="pres">
      <dgm:prSet presAssocID="{C7872B81-6784-48F8-A1C6-8E034115D928}" presName="sibTrans" presStyleCnt="0"/>
      <dgm:spPr/>
    </dgm:pt>
    <dgm:pt modelId="{31ADFF29-8F2E-4C51-A560-1B798D1D56A7}" type="pres">
      <dgm:prSet presAssocID="{19AFDA26-BD52-43AC-B8E9-C41EEECAD91D}" presName="composite" presStyleCnt="0"/>
      <dgm:spPr/>
    </dgm:pt>
    <dgm:pt modelId="{102461B6-0280-4FB4-9BE2-5ECB53D63CB0}" type="pres">
      <dgm:prSet presAssocID="{19AFDA26-BD52-43AC-B8E9-C41EEECAD91D}" presName="bentUpArrow1" presStyleLbl="alignImgPlace1" presStyleIdx="1" presStyleCnt="3" custLinFactNeighborX="-95413" custLinFactNeighborY="10765"/>
      <dgm:spPr/>
      <dgm:t>
        <a:bodyPr/>
        <a:lstStyle/>
        <a:p>
          <a:endParaRPr kumimoji="1" lang="ja-JP" altLang="en-US"/>
        </a:p>
      </dgm:t>
    </dgm:pt>
    <dgm:pt modelId="{0A37BBED-7DF8-4E38-942B-1599F12324BD}" type="pres">
      <dgm:prSet presAssocID="{19AFDA26-BD52-43AC-B8E9-C41EEECAD91D}" presName="ParentText" presStyleLbl="node1" presStyleIdx="1" presStyleCnt="4" custScaleX="165740" custScaleY="78973" custLinFactNeighborX="-31536" custLinFactNeighborY="1474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459A111-8093-4375-8A88-6945EE8EC2CA}" type="pres">
      <dgm:prSet presAssocID="{19AFDA26-BD52-43AC-B8E9-C41EEECAD91D}" presName="ChildText" presStyleLbl="revTx" presStyleIdx="1" presStyleCnt="3" custScaleX="263894" custScaleY="119701" custLinFactNeighborX="88435" custLinFactNeighborY="342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C72B99D-6D93-4842-B685-69A6C34046F7}" type="pres">
      <dgm:prSet presAssocID="{2EC6EBF2-B0F6-44B1-98E9-B23EC559CD49}" presName="sibTrans" presStyleCnt="0"/>
      <dgm:spPr/>
    </dgm:pt>
    <dgm:pt modelId="{11A1A61E-094D-4B63-B4C2-C34EC1D43D23}" type="pres">
      <dgm:prSet presAssocID="{D2D58637-B6D0-4E89-B684-B0AD9DCDD8F1}" presName="composite" presStyleCnt="0"/>
      <dgm:spPr/>
    </dgm:pt>
    <dgm:pt modelId="{07045655-D189-4E32-A677-A8E318ABDCA0}" type="pres">
      <dgm:prSet presAssocID="{D2D58637-B6D0-4E89-B684-B0AD9DCDD8F1}" presName="bentUpArrow1" presStyleLbl="alignImgPlace1" presStyleIdx="2" presStyleCnt="3" custLinFactNeighborX="-40332" custLinFactNeighborY="24710"/>
      <dgm:spPr/>
    </dgm:pt>
    <dgm:pt modelId="{CEB609D0-5757-4C7A-A566-96DB56773EE5}" type="pres">
      <dgm:prSet presAssocID="{D2D58637-B6D0-4E89-B684-B0AD9DCDD8F1}" presName="ParentText" presStyleLbl="node1" presStyleIdx="2" presStyleCnt="4" custScaleX="144808" custLinFactNeighborX="-57152" custLinFactNeighborY="2094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704BE2A-95DD-4C72-9AF6-44E8D190CC7C}" type="pres">
      <dgm:prSet presAssocID="{D2D58637-B6D0-4E89-B684-B0AD9DCDD8F1}" presName="ChildText" presStyleLbl="revTx" presStyleIdx="2" presStyleCnt="3" custScaleX="210751" custLinFactNeighborX="18661" custLinFactNeighborY="245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D27681D-9D4B-45FA-8C32-7C02ED35D215}" type="pres">
      <dgm:prSet presAssocID="{25314773-DB7B-4011-AA28-F712681BA990}" presName="sibTrans" presStyleCnt="0"/>
      <dgm:spPr/>
    </dgm:pt>
    <dgm:pt modelId="{FBEB03C3-39CD-40C6-97DC-B7B66D7EEEAD}" type="pres">
      <dgm:prSet presAssocID="{F88C2F4D-EDE6-4F99-B430-B36B80643C53}" presName="composite" presStyleCnt="0"/>
      <dgm:spPr/>
    </dgm:pt>
    <dgm:pt modelId="{77497488-7347-412F-98D8-59F7EB2DF587}" type="pres">
      <dgm:prSet presAssocID="{F88C2F4D-EDE6-4F99-B430-B36B80643C53}" presName="ParentText" presStyleLbl="node1" presStyleIdx="3" presStyleCnt="4" custScaleX="176792" custScaleY="59628" custLinFactNeighborX="-28003" custLinFactNeighborY="3995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EB8484C-8497-44A5-9B09-CD966195722D}" srcId="{92BF16FF-3C75-4799-B019-01011E21452D}" destId="{19AFDA26-BD52-43AC-B8E9-C41EEECAD91D}" srcOrd="1" destOrd="0" parTransId="{43DCC5F6-A417-49E2-86FF-F8D2F3B6DB76}" sibTransId="{2EC6EBF2-B0F6-44B1-98E9-B23EC559CD49}"/>
    <dgm:cxn modelId="{E9E8F12B-35C5-4412-AE6E-47C5CBEC9485}" type="presOf" srcId="{E59886DA-4C7F-48FF-A33C-15217BE704C9}" destId="{4704BE2A-95DD-4C72-9AF6-44E8D190CC7C}" srcOrd="0" destOrd="1" presId="urn:microsoft.com/office/officeart/2005/8/layout/StepDownProcess"/>
    <dgm:cxn modelId="{C5FA38AD-2937-4145-98F0-E035B68256E8}" type="presOf" srcId="{CD85A7E1-C7CB-4625-9FD3-BF8A89F08C21}" destId="{DF641533-0C97-4D6D-B766-C30783F0A655}" srcOrd="0" destOrd="2" presId="urn:microsoft.com/office/officeart/2005/8/layout/StepDownProcess"/>
    <dgm:cxn modelId="{4846338F-7BF5-4F9F-A9E9-B204BBA4F71F}" type="presOf" srcId="{6F8A7A14-6798-4D0D-9103-484403A601C5}" destId="{DF641533-0C97-4D6D-B766-C30783F0A655}" srcOrd="0" destOrd="0" presId="urn:microsoft.com/office/officeart/2005/8/layout/StepDownProcess"/>
    <dgm:cxn modelId="{BC91D13B-2ECA-4C8D-95EC-E6A77F7D65D7}" type="presOf" srcId="{C9DD8BC6-D002-46FA-BB04-6BD8F393DCDD}" destId="{6459A111-8093-4375-8A88-6945EE8EC2CA}" srcOrd="0" destOrd="2" presId="urn:microsoft.com/office/officeart/2005/8/layout/StepDownProcess"/>
    <dgm:cxn modelId="{E19F7298-DD35-4150-A2DA-8B37D3899C38}" srcId="{19AFDA26-BD52-43AC-B8E9-C41EEECAD91D}" destId="{C9DD8BC6-D002-46FA-BB04-6BD8F393DCDD}" srcOrd="2" destOrd="0" parTransId="{9C2E3E5E-9B01-4621-BE3D-49CC767FE11C}" sibTransId="{6600AAC4-A25D-4791-96C1-7504E2BB370F}"/>
    <dgm:cxn modelId="{8F3E7ACA-A498-491C-B2FA-61A0A54AF0C4}" srcId="{92BF16FF-3C75-4799-B019-01011E21452D}" destId="{F88C2F4D-EDE6-4F99-B430-B36B80643C53}" srcOrd="3" destOrd="0" parTransId="{43F27EDC-0713-42F5-8E4E-EDF0EF23E0E6}" sibTransId="{4D159F55-57B5-4F6D-8973-014582C5986F}"/>
    <dgm:cxn modelId="{0E69E144-BCBE-4E73-836C-E565D7253DAF}" type="presOf" srcId="{44D3DBB7-E00B-45BD-8051-18D83F968481}" destId="{6CB1A465-D1AB-4353-A893-893C336A7FEE}" srcOrd="0" destOrd="0" presId="urn:microsoft.com/office/officeart/2005/8/layout/StepDownProcess"/>
    <dgm:cxn modelId="{DBCB2E0E-41BD-4BC1-8073-7C36CDA8B49C}" srcId="{92BF16FF-3C75-4799-B019-01011E21452D}" destId="{D2D58637-B6D0-4E89-B684-B0AD9DCDD8F1}" srcOrd="2" destOrd="0" parTransId="{E83B8979-27A7-49D4-9C60-729768F81726}" sibTransId="{25314773-DB7B-4011-AA28-F712681BA990}"/>
    <dgm:cxn modelId="{84722732-B02E-4D96-AA5E-64AFF6C8A55E}" type="presOf" srcId="{19AFDA26-BD52-43AC-B8E9-C41EEECAD91D}" destId="{0A37BBED-7DF8-4E38-942B-1599F12324BD}" srcOrd="0" destOrd="0" presId="urn:microsoft.com/office/officeart/2005/8/layout/StepDownProcess"/>
    <dgm:cxn modelId="{C5E3870B-8984-4956-86AC-C7BF0E1C73FE}" type="presOf" srcId="{92BF16FF-3C75-4799-B019-01011E21452D}" destId="{E10236C3-28D8-4FCF-A906-A63095B00E93}" srcOrd="0" destOrd="0" presId="urn:microsoft.com/office/officeart/2005/8/layout/StepDownProcess"/>
    <dgm:cxn modelId="{B332DC91-CA94-456F-A563-8990405028F3}" srcId="{19AFDA26-BD52-43AC-B8E9-C41EEECAD91D}" destId="{A2E3D20B-1412-4DF3-B22F-DB908F592A05}" srcOrd="0" destOrd="0" parTransId="{AA5C3B9D-0CF1-454D-ABDD-3F01C4E993BF}" sibTransId="{90E33965-D74C-45FF-8B91-6DA975634C72}"/>
    <dgm:cxn modelId="{BB1F5B1C-9693-4260-B0AE-3B2BE12FBA86}" type="presOf" srcId="{A71AA727-59B4-46B2-8C3D-55D4F9AEF777}" destId="{4704BE2A-95DD-4C72-9AF6-44E8D190CC7C}" srcOrd="0" destOrd="0" presId="urn:microsoft.com/office/officeart/2005/8/layout/StepDownProcess"/>
    <dgm:cxn modelId="{0170013A-EA74-4A82-8719-92BCCE901772}" type="presOf" srcId="{F72C1DF6-1301-40A3-ADF5-0E33A2C3EF9E}" destId="{DF641533-0C97-4D6D-B766-C30783F0A655}" srcOrd="0" destOrd="1" presId="urn:microsoft.com/office/officeart/2005/8/layout/StepDownProcess"/>
    <dgm:cxn modelId="{90A32DB9-CC17-4DC2-A5E1-7B8A4E8D770C}" srcId="{44D3DBB7-E00B-45BD-8051-18D83F968481}" destId="{6F8A7A14-6798-4D0D-9103-484403A601C5}" srcOrd="0" destOrd="0" parTransId="{0133399F-28A8-41A0-AF18-54345C55032D}" sibTransId="{28907845-2B0C-4624-97AD-1676ABA7836E}"/>
    <dgm:cxn modelId="{3AA3731A-191F-4D28-935C-1FDC4498CFDD}" srcId="{D2D58637-B6D0-4E89-B684-B0AD9DCDD8F1}" destId="{E59886DA-4C7F-48FF-A33C-15217BE704C9}" srcOrd="1" destOrd="0" parTransId="{2DF4D57C-9D6D-4959-A234-22B62F614EB4}" sibTransId="{BE2708F8-5218-413A-96AE-344FA4CF53F2}"/>
    <dgm:cxn modelId="{5C0060B7-1DFD-4EB8-B2F6-19AD695C5835}" srcId="{19AFDA26-BD52-43AC-B8E9-C41EEECAD91D}" destId="{E109545C-8775-4C8C-A0F4-955D8358B455}" srcOrd="1" destOrd="0" parTransId="{1B35840F-DD4B-4A42-A158-33E1491CA931}" sibTransId="{4F40EFC9-C65C-4F9B-B2FB-E6C4A17AE9D2}"/>
    <dgm:cxn modelId="{653C5901-341D-4DB9-982D-F9A7297FFFCF}" type="presOf" srcId="{A2E3D20B-1412-4DF3-B22F-DB908F592A05}" destId="{6459A111-8093-4375-8A88-6945EE8EC2CA}" srcOrd="0" destOrd="0" presId="urn:microsoft.com/office/officeart/2005/8/layout/StepDownProcess"/>
    <dgm:cxn modelId="{1BEE775C-5D5C-46DA-99FF-5260293C1AF5}" srcId="{44D3DBB7-E00B-45BD-8051-18D83F968481}" destId="{F72C1DF6-1301-40A3-ADF5-0E33A2C3EF9E}" srcOrd="1" destOrd="0" parTransId="{10905154-2132-4150-9DD5-CA0594B443D2}" sibTransId="{EEEBBCA6-9A3F-4E47-95EF-F17EBAACFD9E}"/>
    <dgm:cxn modelId="{B0A3013B-0C19-4348-A256-B159DC81B9A7}" srcId="{92BF16FF-3C75-4799-B019-01011E21452D}" destId="{44D3DBB7-E00B-45BD-8051-18D83F968481}" srcOrd="0" destOrd="0" parTransId="{0A03EF57-C363-4A3D-A7BD-B1FD4051E93C}" sibTransId="{C7872B81-6784-48F8-A1C6-8E034115D928}"/>
    <dgm:cxn modelId="{19CF588C-8E10-475C-8F86-6171A66CC853}" srcId="{44D3DBB7-E00B-45BD-8051-18D83F968481}" destId="{CD85A7E1-C7CB-4625-9FD3-BF8A89F08C21}" srcOrd="2" destOrd="0" parTransId="{CD630D3A-0CF8-4589-8D8B-71A09A067CFE}" sibTransId="{8AC06C09-BACA-49D3-AD14-98ACC4D05DEE}"/>
    <dgm:cxn modelId="{2FEAD4C7-67F6-42E2-8B88-07BC39E50492}" type="presOf" srcId="{E109545C-8775-4C8C-A0F4-955D8358B455}" destId="{6459A111-8093-4375-8A88-6945EE8EC2CA}" srcOrd="0" destOrd="1" presId="urn:microsoft.com/office/officeart/2005/8/layout/StepDownProcess"/>
    <dgm:cxn modelId="{AAA85FE1-9EBD-4DC9-821B-17C54F9338F7}" type="presOf" srcId="{D2D58637-B6D0-4E89-B684-B0AD9DCDD8F1}" destId="{CEB609D0-5757-4C7A-A566-96DB56773EE5}" srcOrd="0" destOrd="0" presId="urn:microsoft.com/office/officeart/2005/8/layout/StepDownProcess"/>
    <dgm:cxn modelId="{4068EC87-F66F-4E2A-87A2-5739A4D1A350}" srcId="{D2D58637-B6D0-4E89-B684-B0AD9DCDD8F1}" destId="{A71AA727-59B4-46B2-8C3D-55D4F9AEF777}" srcOrd="0" destOrd="0" parTransId="{9B3587D7-70BB-4B84-B062-61F9E3482206}" sibTransId="{55DF380F-5D5D-4C84-A546-015E60A09643}"/>
    <dgm:cxn modelId="{B410DA2E-0B43-46AD-A7CA-E2181A575FBD}" type="presOf" srcId="{F88C2F4D-EDE6-4F99-B430-B36B80643C53}" destId="{77497488-7347-412F-98D8-59F7EB2DF587}" srcOrd="0" destOrd="0" presId="urn:microsoft.com/office/officeart/2005/8/layout/StepDownProcess"/>
    <dgm:cxn modelId="{AC71CDC9-4B09-446F-BC0A-DF97511B6A1D}" type="presParOf" srcId="{E10236C3-28D8-4FCF-A906-A63095B00E93}" destId="{5D892A0E-744A-4776-9AE6-CBB3902FB940}" srcOrd="0" destOrd="0" presId="urn:microsoft.com/office/officeart/2005/8/layout/StepDownProcess"/>
    <dgm:cxn modelId="{E8FEACD3-A56F-434B-8AF4-0419ED7BB052}" type="presParOf" srcId="{5D892A0E-744A-4776-9AE6-CBB3902FB940}" destId="{34774FF6-0DCA-45D6-A8E3-44308197EEF6}" srcOrd="0" destOrd="0" presId="urn:microsoft.com/office/officeart/2005/8/layout/StepDownProcess"/>
    <dgm:cxn modelId="{7D3BD97D-B642-413A-BB72-74DAE9045A3D}" type="presParOf" srcId="{5D892A0E-744A-4776-9AE6-CBB3902FB940}" destId="{6CB1A465-D1AB-4353-A893-893C336A7FEE}" srcOrd="1" destOrd="0" presId="urn:microsoft.com/office/officeart/2005/8/layout/StepDownProcess"/>
    <dgm:cxn modelId="{EE3D3C62-92C9-474A-A11D-5200C457CB8E}" type="presParOf" srcId="{5D892A0E-744A-4776-9AE6-CBB3902FB940}" destId="{DF641533-0C97-4D6D-B766-C30783F0A655}" srcOrd="2" destOrd="0" presId="urn:microsoft.com/office/officeart/2005/8/layout/StepDownProcess"/>
    <dgm:cxn modelId="{3F965039-E430-4CBA-AC4A-2901B656422F}" type="presParOf" srcId="{E10236C3-28D8-4FCF-A906-A63095B00E93}" destId="{22B49036-F778-4F1B-B33F-6347BB2246DF}" srcOrd="1" destOrd="0" presId="urn:microsoft.com/office/officeart/2005/8/layout/StepDownProcess"/>
    <dgm:cxn modelId="{F7F437DA-CC4C-47C9-9E3A-39C0FF826448}" type="presParOf" srcId="{E10236C3-28D8-4FCF-A906-A63095B00E93}" destId="{31ADFF29-8F2E-4C51-A560-1B798D1D56A7}" srcOrd="2" destOrd="0" presId="urn:microsoft.com/office/officeart/2005/8/layout/StepDownProcess"/>
    <dgm:cxn modelId="{11E922F3-E274-4E1E-96D6-B0E2A7E91BF7}" type="presParOf" srcId="{31ADFF29-8F2E-4C51-A560-1B798D1D56A7}" destId="{102461B6-0280-4FB4-9BE2-5ECB53D63CB0}" srcOrd="0" destOrd="0" presId="urn:microsoft.com/office/officeart/2005/8/layout/StepDownProcess"/>
    <dgm:cxn modelId="{CAB3C6FB-0203-46BF-88B6-0B8484CF04A4}" type="presParOf" srcId="{31ADFF29-8F2E-4C51-A560-1B798D1D56A7}" destId="{0A37BBED-7DF8-4E38-942B-1599F12324BD}" srcOrd="1" destOrd="0" presId="urn:microsoft.com/office/officeart/2005/8/layout/StepDownProcess"/>
    <dgm:cxn modelId="{86B35211-163F-4296-AD2F-FEFFCF02938A}" type="presParOf" srcId="{31ADFF29-8F2E-4C51-A560-1B798D1D56A7}" destId="{6459A111-8093-4375-8A88-6945EE8EC2CA}" srcOrd="2" destOrd="0" presId="urn:microsoft.com/office/officeart/2005/8/layout/StepDownProcess"/>
    <dgm:cxn modelId="{324949D4-932A-4B76-8766-0879A7C637FB}" type="presParOf" srcId="{E10236C3-28D8-4FCF-A906-A63095B00E93}" destId="{FC72B99D-6D93-4842-B685-69A6C34046F7}" srcOrd="3" destOrd="0" presId="urn:microsoft.com/office/officeart/2005/8/layout/StepDownProcess"/>
    <dgm:cxn modelId="{E7AABF0F-F9CA-4D29-9DD4-FB6F324EAAAE}" type="presParOf" srcId="{E10236C3-28D8-4FCF-A906-A63095B00E93}" destId="{11A1A61E-094D-4B63-B4C2-C34EC1D43D23}" srcOrd="4" destOrd="0" presId="urn:microsoft.com/office/officeart/2005/8/layout/StepDownProcess"/>
    <dgm:cxn modelId="{509315FF-57E9-4FA3-B78C-7D618FD7D199}" type="presParOf" srcId="{11A1A61E-094D-4B63-B4C2-C34EC1D43D23}" destId="{07045655-D189-4E32-A677-A8E318ABDCA0}" srcOrd="0" destOrd="0" presId="urn:microsoft.com/office/officeart/2005/8/layout/StepDownProcess"/>
    <dgm:cxn modelId="{BF2A7A19-506E-43C9-8708-078E30DEA21F}" type="presParOf" srcId="{11A1A61E-094D-4B63-B4C2-C34EC1D43D23}" destId="{CEB609D0-5757-4C7A-A566-96DB56773EE5}" srcOrd="1" destOrd="0" presId="urn:microsoft.com/office/officeart/2005/8/layout/StepDownProcess"/>
    <dgm:cxn modelId="{ABF6E351-694B-4452-B777-A0F4B4D963EE}" type="presParOf" srcId="{11A1A61E-094D-4B63-B4C2-C34EC1D43D23}" destId="{4704BE2A-95DD-4C72-9AF6-44E8D190CC7C}" srcOrd="2" destOrd="0" presId="urn:microsoft.com/office/officeart/2005/8/layout/StepDownProcess"/>
    <dgm:cxn modelId="{525728D7-2BA4-4933-9EE8-12F59FCA133C}" type="presParOf" srcId="{E10236C3-28D8-4FCF-A906-A63095B00E93}" destId="{DD27681D-9D4B-45FA-8C32-7C02ED35D215}" srcOrd="5" destOrd="0" presId="urn:microsoft.com/office/officeart/2005/8/layout/StepDownProcess"/>
    <dgm:cxn modelId="{E071714D-0552-4563-A8A0-521C4FD4C152}" type="presParOf" srcId="{E10236C3-28D8-4FCF-A906-A63095B00E93}" destId="{FBEB03C3-39CD-40C6-97DC-B7B66D7EEEAD}" srcOrd="6" destOrd="0" presId="urn:microsoft.com/office/officeart/2005/8/layout/StepDownProcess"/>
    <dgm:cxn modelId="{4D829983-0C51-447F-9A21-DA8C6B105A4D}" type="presParOf" srcId="{FBEB03C3-39CD-40C6-97DC-B7B66D7EEEAD}" destId="{77497488-7347-412F-98D8-59F7EB2DF587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EE044D-955E-4083-A409-66E9D320FCA3}">
      <dsp:nvSpPr>
        <dsp:cNvPr id="0" name=""/>
        <dsp:cNvSpPr/>
      </dsp:nvSpPr>
      <dsp:spPr>
        <a:xfrm>
          <a:off x="511430" y="1149297"/>
          <a:ext cx="2571766" cy="1096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b="1" kern="1200" dirty="0" smtClean="0"/>
            <a:t>・</a:t>
          </a:r>
          <a:r>
            <a:rPr kumimoji="1" lang="en-US" altLang="ja-JP" sz="1500" b="1" kern="1200" dirty="0" smtClean="0"/>
            <a:t>【</a:t>
          </a:r>
          <a:r>
            <a:rPr kumimoji="1" lang="ja-JP" altLang="en-US" sz="1500" b="1" kern="1200" dirty="0" smtClean="0"/>
            <a:t>基本材料</a:t>
          </a:r>
          <a:r>
            <a:rPr kumimoji="1" lang="en-US" altLang="ja-JP" sz="1500" b="1" kern="1200" dirty="0" smtClean="0"/>
            <a:t>】</a:t>
          </a:r>
          <a:r>
            <a:rPr kumimoji="1" lang="ja-JP" altLang="en-US" sz="1500" b="1" kern="1200" dirty="0" smtClean="0"/>
            <a:t>（技術度、医師数、看護師数、技師数、手術時間）</a:t>
          </a:r>
          <a:endParaRPr kumimoji="1" lang="en-US" altLang="ja-JP" sz="1500" b="1" kern="1200" dirty="0" smtClean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b="1" kern="1200" dirty="0" smtClean="0"/>
            <a:t>・</a:t>
          </a:r>
          <a:r>
            <a:rPr kumimoji="1" lang="en-US" altLang="ja-JP" sz="1500" b="1" kern="1200" dirty="0" smtClean="0"/>
            <a:t>【</a:t>
          </a:r>
          <a:r>
            <a:rPr kumimoji="1" lang="ja-JP" altLang="en-US" sz="1500" b="1" kern="1200" dirty="0" smtClean="0"/>
            <a:t>医療材料</a:t>
          </a:r>
          <a:r>
            <a:rPr kumimoji="1" lang="en-US" altLang="ja-JP" sz="1500" b="1" kern="1200" dirty="0" smtClean="0"/>
            <a:t>】</a:t>
          </a:r>
          <a:r>
            <a:rPr kumimoji="1" lang="ja-JP" altLang="en-US" sz="1500" b="1" kern="1200" dirty="0" smtClean="0"/>
            <a:t>（保険に償還できるもの、できないものがある）</a:t>
          </a:r>
          <a:endParaRPr kumimoji="1" lang="en-US" altLang="ja-JP" sz="1500" b="1" kern="1200" dirty="0" smtClean="0"/>
        </a:p>
      </dsp:txBody>
      <dsp:txXfrm>
        <a:off x="511430" y="1149297"/>
        <a:ext cx="2571766" cy="1096351"/>
      </dsp:txXfrm>
    </dsp:sp>
    <dsp:sp modelId="{20D7922E-52BC-492F-8E27-C553E40CDE8B}">
      <dsp:nvSpPr>
        <dsp:cNvPr id="0" name=""/>
        <dsp:cNvSpPr/>
      </dsp:nvSpPr>
      <dsp:spPr>
        <a:xfrm>
          <a:off x="143107" y="2990837"/>
          <a:ext cx="3437806" cy="2038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500" b="1" kern="1200" dirty="0" smtClean="0"/>
            <a:t>＜主学会＞</a:t>
          </a:r>
          <a:endParaRPr kumimoji="1" lang="en-US" altLang="ja-JP" sz="2500" b="1" kern="1200" dirty="0" smtClean="0"/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各手技（</a:t>
          </a:r>
          <a:r>
            <a:rPr kumimoji="1" lang="en-US" altLang="ja-JP" sz="2000" b="1" kern="1200" dirty="0" smtClean="0"/>
            <a:t>K-code</a:t>
          </a:r>
          <a:r>
            <a:rPr kumimoji="1" lang="ja-JP" altLang="en-US" sz="2000" b="1" kern="1200" dirty="0" smtClean="0"/>
            <a:t>）には、内容を管理する主学会が存在し、２年に一度、手術料の内訳の改定要望を提出することが出来る</a:t>
          </a:r>
          <a:endParaRPr kumimoji="1" lang="en-US" altLang="ja-JP" sz="2000" b="1" kern="1200" dirty="0" smtClean="0"/>
        </a:p>
      </dsp:txBody>
      <dsp:txXfrm>
        <a:off x="143107" y="2990837"/>
        <a:ext cx="3437806" cy="2038059"/>
      </dsp:txXfrm>
    </dsp:sp>
    <dsp:sp modelId="{FCF9D6D9-D0B9-431A-BCC5-8F518F321D09}">
      <dsp:nvSpPr>
        <dsp:cNvPr id="0" name=""/>
        <dsp:cNvSpPr/>
      </dsp:nvSpPr>
      <dsp:spPr>
        <a:xfrm>
          <a:off x="490610" y="1046573"/>
          <a:ext cx="195381" cy="195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0CEC2E-F06F-45BE-8338-3C8174B739C6}">
      <dsp:nvSpPr>
        <dsp:cNvPr id="0" name=""/>
        <dsp:cNvSpPr/>
      </dsp:nvSpPr>
      <dsp:spPr>
        <a:xfrm>
          <a:off x="627377" y="773038"/>
          <a:ext cx="195381" cy="195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5F3403-D6BF-4C57-9CEF-0DB149BCC82A}">
      <dsp:nvSpPr>
        <dsp:cNvPr id="0" name=""/>
        <dsp:cNvSpPr/>
      </dsp:nvSpPr>
      <dsp:spPr>
        <a:xfrm>
          <a:off x="955619" y="827745"/>
          <a:ext cx="307028" cy="3070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5DFD17-E20C-4A9C-B76A-8ABA55B1A5E5}">
      <dsp:nvSpPr>
        <dsp:cNvPr id="0" name=""/>
        <dsp:cNvSpPr/>
      </dsp:nvSpPr>
      <dsp:spPr>
        <a:xfrm>
          <a:off x="1229153" y="526858"/>
          <a:ext cx="195381" cy="195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455EEF-B53C-4B40-B97C-A80DC8297FA0}">
      <dsp:nvSpPr>
        <dsp:cNvPr id="0" name=""/>
        <dsp:cNvSpPr/>
      </dsp:nvSpPr>
      <dsp:spPr>
        <a:xfrm>
          <a:off x="1584747" y="417444"/>
          <a:ext cx="195381" cy="195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523CEB-5774-47FA-A367-FFD11E4E508D}">
      <dsp:nvSpPr>
        <dsp:cNvPr id="0" name=""/>
        <dsp:cNvSpPr/>
      </dsp:nvSpPr>
      <dsp:spPr>
        <a:xfrm>
          <a:off x="2022402" y="608918"/>
          <a:ext cx="195381" cy="195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6C3697-8949-444A-85E4-8B1032BD5A89}">
      <dsp:nvSpPr>
        <dsp:cNvPr id="0" name=""/>
        <dsp:cNvSpPr/>
      </dsp:nvSpPr>
      <dsp:spPr>
        <a:xfrm>
          <a:off x="2295936" y="745685"/>
          <a:ext cx="307028" cy="3070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0FAA73-E6DF-403E-BD0E-DB29BC5F58B1}">
      <dsp:nvSpPr>
        <dsp:cNvPr id="0" name=""/>
        <dsp:cNvSpPr/>
      </dsp:nvSpPr>
      <dsp:spPr>
        <a:xfrm>
          <a:off x="2704155" y="996033"/>
          <a:ext cx="195381" cy="195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93E3A4-6CBA-457E-A186-0CC29F149C6C}">
      <dsp:nvSpPr>
        <dsp:cNvPr id="0" name=""/>
        <dsp:cNvSpPr/>
      </dsp:nvSpPr>
      <dsp:spPr>
        <a:xfrm>
          <a:off x="3001469" y="1088791"/>
          <a:ext cx="195381" cy="195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1FD7DE-889B-4BAD-94F6-BEFEF479EFAC}">
      <dsp:nvSpPr>
        <dsp:cNvPr id="0" name=""/>
        <dsp:cNvSpPr/>
      </dsp:nvSpPr>
      <dsp:spPr>
        <a:xfrm>
          <a:off x="1471164" y="659323"/>
          <a:ext cx="502409" cy="5024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3E988D-370C-4CAF-8460-23F57F33120A}">
      <dsp:nvSpPr>
        <dsp:cNvPr id="0" name=""/>
        <dsp:cNvSpPr/>
      </dsp:nvSpPr>
      <dsp:spPr>
        <a:xfrm>
          <a:off x="328788" y="2014628"/>
          <a:ext cx="195381" cy="195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4930C1-EB82-4F15-8213-2E60C8480D38}">
      <dsp:nvSpPr>
        <dsp:cNvPr id="0" name=""/>
        <dsp:cNvSpPr/>
      </dsp:nvSpPr>
      <dsp:spPr>
        <a:xfrm>
          <a:off x="530598" y="2197635"/>
          <a:ext cx="307028" cy="3070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A08CCF-D5D6-4413-8C0B-2AD965DA31FA}">
      <dsp:nvSpPr>
        <dsp:cNvPr id="0" name=""/>
        <dsp:cNvSpPr/>
      </dsp:nvSpPr>
      <dsp:spPr>
        <a:xfrm>
          <a:off x="928265" y="2277477"/>
          <a:ext cx="446586" cy="4465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5CCF9C-9401-434B-A4BD-78BE569DA43C}">
      <dsp:nvSpPr>
        <dsp:cNvPr id="0" name=""/>
        <dsp:cNvSpPr/>
      </dsp:nvSpPr>
      <dsp:spPr>
        <a:xfrm>
          <a:off x="1502687" y="2633071"/>
          <a:ext cx="195381" cy="195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5FCFC6-A026-4238-8DC3-7E0572A50085}">
      <dsp:nvSpPr>
        <dsp:cNvPr id="0" name=""/>
        <dsp:cNvSpPr/>
      </dsp:nvSpPr>
      <dsp:spPr>
        <a:xfrm>
          <a:off x="1612101" y="2277477"/>
          <a:ext cx="307028" cy="3070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77AC8-ABC3-4D3F-BEAB-4BE0D2B14603}">
      <dsp:nvSpPr>
        <dsp:cNvPr id="0" name=""/>
        <dsp:cNvSpPr/>
      </dsp:nvSpPr>
      <dsp:spPr>
        <a:xfrm>
          <a:off x="1885635" y="2660424"/>
          <a:ext cx="195381" cy="195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6BD555-1C96-4644-BE09-04A656B38D06}">
      <dsp:nvSpPr>
        <dsp:cNvPr id="0" name=""/>
        <dsp:cNvSpPr/>
      </dsp:nvSpPr>
      <dsp:spPr>
        <a:xfrm>
          <a:off x="2220262" y="2248038"/>
          <a:ext cx="446586" cy="4465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7EEDDD-3CA5-43BF-962F-DD3824C51976}">
      <dsp:nvSpPr>
        <dsp:cNvPr id="0" name=""/>
        <dsp:cNvSpPr/>
      </dsp:nvSpPr>
      <dsp:spPr>
        <a:xfrm>
          <a:off x="2722885" y="2081241"/>
          <a:ext cx="307028" cy="3070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80533C-7FB4-4DAF-996C-4B402583ABFE}">
      <dsp:nvSpPr>
        <dsp:cNvPr id="0" name=""/>
        <dsp:cNvSpPr/>
      </dsp:nvSpPr>
      <dsp:spPr>
        <a:xfrm>
          <a:off x="3440418" y="827290"/>
          <a:ext cx="901698" cy="1721439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FE3DF9-3536-4262-AEEC-CA55576C1F79}">
      <dsp:nvSpPr>
        <dsp:cNvPr id="0" name=""/>
        <dsp:cNvSpPr/>
      </dsp:nvSpPr>
      <dsp:spPr>
        <a:xfrm>
          <a:off x="4178171" y="827290"/>
          <a:ext cx="901698" cy="1721439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104942-7DB1-439E-8D58-4C501552607B}">
      <dsp:nvSpPr>
        <dsp:cNvPr id="0" name=""/>
        <dsp:cNvSpPr/>
      </dsp:nvSpPr>
      <dsp:spPr>
        <a:xfrm>
          <a:off x="5518234" y="583199"/>
          <a:ext cx="2090299" cy="20902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500" kern="1200" dirty="0" smtClean="0"/>
            <a:t>保険点数</a:t>
          </a:r>
          <a:endParaRPr kumimoji="1" lang="ja-JP" altLang="en-US" sz="2500" kern="1200" dirty="0"/>
        </a:p>
      </dsp:txBody>
      <dsp:txXfrm>
        <a:off x="5824351" y="889316"/>
        <a:ext cx="1478065" cy="1478065"/>
      </dsp:txXfrm>
    </dsp:sp>
    <dsp:sp modelId="{11D1EF16-090D-4BB0-AE0B-2295F69407AC}">
      <dsp:nvSpPr>
        <dsp:cNvPr id="0" name=""/>
        <dsp:cNvSpPr/>
      </dsp:nvSpPr>
      <dsp:spPr>
        <a:xfrm>
          <a:off x="4944835" y="2974769"/>
          <a:ext cx="3248719" cy="17776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500" b="1" kern="1200" dirty="0" smtClean="0"/>
            <a:t>＜厚生労働省＞</a:t>
          </a:r>
          <a:endParaRPr kumimoji="1" lang="en-US" altLang="ja-JP" sz="2500" b="1" kern="1200" dirty="0" smtClean="0"/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保険点数は、主学会からの要望を受け、厚生労働省により決定される</a:t>
          </a:r>
          <a:endParaRPr kumimoji="1" lang="ja-JP" altLang="en-US" sz="2000" b="1" kern="1200" dirty="0"/>
        </a:p>
      </dsp:txBody>
      <dsp:txXfrm>
        <a:off x="4944835" y="2974769"/>
        <a:ext cx="3248719" cy="17776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774FF6-0DCA-45D6-A8E3-44308197EEF6}">
      <dsp:nvSpPr>
        <dsp:cNvPr id="0" name=""/>
        <dsp:cNvSpPr/>
      </dsp:nvSpPr>
      <dsp:spPr>
        <a:xfrm rot="5400000">
          <a:off x="521217" y="4578195"/>
          <a:ext cx="1183150" cy="92336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B1A465-D1AB-4353-A893-893C336A7FEE}">
      <dsp:nvSpPr>
        <dsp:cNvPr id="0" name=""/>
        <dsp:cNvSpPr/>
      </dsp:nvSpPr>
      <dsp:spPr>
        <a:xfrm>
          <a:off x="0" y="202043"/>
          <a:ext cx="2383745" cy="123325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/>
            <a:t>主学会が外保連へ要望を申請</a:t>
          </a:r>
          <a:endParaRPr kumimoji="1" lang="ja-JP" altLang="en-US" sz="2000" kern="1200" dirty="0"/>
        </a:p>
      </dsp:txBody>
      <dsp:txXfrm>
        <a:off x="60213" y="262256"/>
        <a:ext cx="2263319" cy="1112829"/>
      </dsp:txXfrm>
    </dsp:sp>
    <dsp:sp modelId="{DF641533-0C97-4D6D-B766-C30783F0A655}">
      <dsp:nvSpPr>
        <dsp:cNvPr id="0" name=""/>
        <dsp:cNvSpPr/>
      </dsp:nvSpPr>
      <dsp:spPr>
        <a:xfrm>
          <a:off x="2385447" y="261788"/>
          <a:ext cx="2130539" cy="1089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b="0" kern="1200" dirty="0" smtClean="0">
              <a:solidFill>
                <a:srgbClr val="FF0000"/>
              </a:solidFill>
            </a:rPr>
            <a:t>主学会が</a:t>
          </a:r>
          <a:r>
            <a:rPr kumimoji="1" lang="en-US" altLang="ja-JP" sz="1200" b="0" kern="1200" dirty="0" smtClean="0">
              <a:solidFill>
                <a:srgbClr val="FF0000"/>
              </a:solidFill>
            </a:rPr>
            <a:t>CVIT</a:t>
          </a:r>
          <a:r>
            <a:rPr kumimoji="1" lang="ja-JP" altLang="en-US" sz="1200" b="0" kern="1200" dirty="0" smtClean="0">
              <a:solidFill>
                <a:srgbClr val="FF0000"/>
              </a:solidFill>
            </a:rPr>
            <a:t>である手技は、全１１術式</a:t>
          </a:r>
          <a:endParaRPr kumimoji="1" lang="ja-JP" altLang="en-US" sz="1200" b="0" kern="1200" dirty="0">
            <a:solidFill>
              <a:srgbClr val="FF0000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b="0" kern="1200" dirty="0" smtClean="0">
              <a:solidFill>
                <a:srgbClr val="FF0000"/>
              </a:solidFill>
            </a:rPr>
            <a:t>２年に一度、内容改定の要望を行うことが可能</a:t>
          </a:r>
          <a:endParaRPr kumimoji="1" lang="ja-JP" altLang="en-US" sz="1200" b="0" kern="1200" dirty="0">
            <a:solidFill>
              <a:srgbClr val="FF0000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b="0" kern="1200" dirty="0" smtClean="0">
              <a:solidFill>
                <a:srgbClr val="FF0000"/>
              </a:solidFill>
            </a:rPr>
            <a:t>要望時にはエビデンスが必要</a:t>
          </a:r>
          <a:endParaRPr kumimoji="1" lang="ja-JP" altLang="en-US" sz="1200" b="0" kern="1200" dirty="0">
            <a:solidFill>
              <a:srgbClr val="FF0000"/>
            </a:solidFill>
          </a:endParaRPr>
        </a:p>
      </dsp:txBody>
      <dsp:txXfrm>
        <a:off x="2385447" y="261788"/>
        <a:ext cx="2130539" cy="1089630"/>
      </dsp:txXfrm>
    </dsp:sp>
    <dsp:sp modelId="{102461B6-0280-4FB4-9BE2-5ECB53D63CB0}">
      <dsp:nvSpPr>
        <dsp:cNvPr id="0" name=""/>
        <dsp:cNvSpPr/>
      </dsp:nvSpPr>
      <dsp:spPr>
        <a:xfrm rot="5400000">
          <a:off x="1535639" y="3070584"/>
          <a:ext cx="1046609" cy="119152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37BBED-7DF8-4E38-942B-1599F12324BD}">
      <dsp:nvSpPr>
        <dsp:cNvPr id="0" name=""/>
        <dsp:cNvSpPr/>
      </dsp:nvSpPr>
      <dsp:spPr>
        <a:xfrm>
          <a:off x="1260471" y="2109218"/>
          <a:ext cx="2920131" cy="97393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/>
            <a:t>外保連による各加盟学会からの要望取りまとめ</a:t>
          </a:r>
          <a:endParaRPr kumimoji="1" lang="ja-JP" altLang="en-US" sz="2000" kern="1200" dirty="0"/>
        </a:p>
      </dsp:txBody>
      <dsp:txXfrm>
        <a:off x="1308023" y="2156770"/>
        <a:ext cx="2825027" cy="878834"/>
      </dsp:txXfrm>
    </dsp:sp>
    <dsp:sp modelId="{6459A111-8093-4375-8A88-6945EE8EC2CA}">
      <dsp:nvSpPr>
        <dsp:cNvPr id="0" name=""/>
        <dsp:cNvSpPr/>
      </dsp:nvSpPr>
      <dsp:spPr>
        <a:xfrm>
          <a:off x="4240237" y="2158944"/>
          <a:ext cx="3381589" cy="1193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solidFill>
                <a:srgbClr val="FF0000"/>
              </a:solidFill>
            </a:rPr>
            <a:t>外保連は、各学会からの要望が、厚生労働省へ提出されるまでの中間機関</a:t>
          </a:r>
          <a:endParaRPr kumimoji="1" lang="ja-JP" altLang="en-US" sz="1200" kern="1200" dirty="0">
            <a:solidFill>
              <a:srgbClr val="FF0000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ja-JP" sz="1200" kern="1200" dirty="0" smtClean="0">
              <a:solidFill>
                <a:srgbClr val="FF0000"/>
              </a:solidFill>
            </a:rPr>
            <a:t>診療報酬</a:t>
          </a:r>
          <a:r>
            <a:rPr lang="ja-JP" altLang="en-US" sz="1200" kern="1200" dirty="0" smtClean="0">
              <a:solidFill>
                <a:srgbClr val="FF0000"/>
              </a:solidFill>
            </a:rPr>
            <a:t>点数の上がり下がり</a:t>
          </a:r>
          <a:r>
            <a:rPr lang="ja-JP" sz="1200" kern="1200" dirty="0" smtClean="0">
              <a:solidFill>
                <a:srgbClr val="FF0000"/>
              </a:solidFill>
            </a:rPr>
            <a:t>は外保連と厚生労働省の調整によって決定</a:t>
          </a:r>
          <a:endParaRPr kumimoji="1" lang="ja-JP" altLang="en-US" sz="1200" kern="1200" dirty="0">
            <a:solidFill>
              <a:srgbClr val="FF0000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kumimoji="1" lang="ja-JP" altLang="en-US" sz="1200" kern="1200" dirty="0">
            <a:solidFill>
              <a:srgbClr val="FF0000"/>
            </a:solidFill>
          </a:endParaRPr>
        </a:p>
      </dsp:txBody>
      <dsp:txXfrm>
        <a:off x="4240237" y="2158944"/>
        <a:ext cx="3381589" cy="1193145"/>
      </dsp:txXfrm>
    </dsp:sp>
    <dsp:sp modelId="{07045655-D189-4E32-A677-A8E318ABDCA0}">
      <dsp:nvSpPr>
        <dsp:cNvPr id="0" name=""/>
        <dsp:cNvSpPr/>
      </dsp:nvSpPr>
      <dsp:spPr>
        <a:xfrm rot="5400000">
          <a:off x="3821366" y="4601886"/>
          <a:ext cx="1046609" cy="119152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B609D0-5757-4C7A-A566-96DB56773EE5}">
      <dsp:nvSpPr>
        <dsp:cNvPr id="0" name=""/>
        <dsp:cNvSpPr/>
      </dsp:nvSpPr>
      <dsp:spPr>
        <a:xfrm>
          <a:off x="2622968" y="3441374"/>
          <a:ext cx="2551335" cy="123325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/>
            <a:t>厚生労働省による各学会要望の審査</a:t>
          </a:r>
          <a:endParaRPr kumimoji="1" lang="ja-JP" altLang="en-US" sz="2000" kern="1200" dirty="0"/>
        </a:p>
      </dsp:txBody>
      <dsp:txXfrm>
        <a:off x="2683181" y="3501587"/>
        <a:ext cx="2430909" cy="1112829"/>
      </dsp:txXfrm>
    </dsp:sp>
    <dsp:sp modelId="{4704BE2A-95DD-4C72-9AF6-44E8D190CC7C}">
      <dsp:nvSpPr>
        <dsp:cNvPr id="0" name=""/>
        <dsp:cNvSpPr/>
      </dsp:nvSpPr>
      <dsp:spPr>
        <a:xfrm>
          <a:off x="5316053" y="3545298"/>
          <a:ext cx="2700604" cy="996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solidFill>
                <a:srgbClr val="FF0000"/>
              </a:solidFill>
            </a:rPr>
            <a:t>要望を提出した各学会は、厚生労働省による面接を受ける（要望内容のヒアリング）</a:t>
          </a:r>
          <a:endParaRPr kumimoji="1" lang="ja-JP" altLang="en-US" sz="1200" kern="1200" dirty="0">
            <a:solidFill>
              <a:srgbClr val="FF0000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solidFill>
                <a:srgbClr val="FF0000"/>
              </a:solidFill>
            </a:rPr>
            <a:t>要望書の提出と面接を経て、最終的に手技料改定の審査結果が報告される</a:t>
          </a:r>
          <a:endParaRPr kumimoji="1" lang="ja-JP" altLang="en-US" sz="1200" kern="1200" dirty="0">
            <a:solidFill>
              <a:srgbClr val="FF0000"/>
            </a:solidFill>
          </a:endParaRPr>
        </a:p>
      </dsp:txBody>
      <dsp:txXfrm>
        <a:off x="5316053" y="3545298"/>
        <a:ext cx="2700604" cy="996771"/>
      </dsp:txXfrm>
    </dsp:sp>
    <dsp:sp modelId="{77497488-7347-412F-98D8-59F7EB2DF587}">
      <dsp:nvSpPr>
        <dsp:cNvPr id="0" name=""/>
        <dsp:cNvSpPr/>
      </dsp:nvSpPr>
      <dsp:spPr>
        <a:xfrm>
          <a:off x="4950356" y="5061230"/>
          <a:ext cx="3114853" cy="73536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500" kern="1200" dirty="0" smtClean="0"/>
            <a:t>手技料が決定</a:t>
          </a:r>
          <a:endParaRPr kumimoji="1" lang="ja-JP" altLang="en-US" sz="3500" kern="1200" dirty="0"/>
        </a:p>
      </dsp:txBody>
      <dsp:txXfrm>
        <a:off x="4986260" y="5097134"/>
        <a:ext cx="3043045" cy="6635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E787-959F-1C44-AE47-E0B1A1289BE6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D598E-FF1B-3140-969A-DF206F12F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837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E787-959F-1C44-AE47-E0B1A1289BE6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D598E-FF1B-3140-969A-DF206F12F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16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E787-959F-1C44-AE47-E0B1A1289BE6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D598E-FF1B-3140-969A-DF206F12F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327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E787-959F-1C44-AE47-E0B1A1289BE6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D598E-FF1B-3140-969A-DF206F12F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747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E787-959F-1C44-AE47-E0B1A1289BE6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D598E-FF1B-3140-969A-DF206F12F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736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E787-959F-1C44-AE47-E0B1A1289BE6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D598E-FF1B-3140-969A-DF206F12F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004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E787-959F-1C44-AE47-E0B1A1289BE6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D598E-FF1B-3140-969A-DF206F12F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089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E787-959F-1C44-AE47-E0B1A1289BE6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D598E-FF1B-3140-969A-DF206F12F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601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E787-959F-1C44-AE47-E0B1A1289BE6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D598E-FF1B-3140-969A-DF206F12F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640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E787-959F-1C44-AE47-E0B1A1289BE6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D598E-FF1B-3140-969A-DF206F12F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79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E787-959F-1C44-AE47-E0B1A1289BE6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D598E-FF1B-3140-969A-DF206F12F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44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6E787-959F-1C44-AE47-E0B1A1289BE6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D598E-FF1B-3140-969A-DF206F12F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99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3083471182"/>
              </p:ext>
            </p:extLst>
          </p:nvPr>
        </p:nvGraphicFramePr>
        <p:xfrm>
          <a:off x="342900" y="1397000"/>
          <a:ext cx="8331200" cy="5194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698500" y="165100"/>
            <a:ext cx="7696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各手術の手技料（保険点数）は、</a:t>
            </a:r>
            <a:r>
              <a:rPr lang="en-US" altLang="ja-JP" sz="2400" b="1" dirty="0" smtClean="0"/>
              <a:t>【</a:t>
            </a:r>
            <a:r>
              <a:rPr lang="ja-JP" altLang="en-US" sz="2400" b="1" dirty="0" smtClean="0"/>
              <a:t>基本材料</a:t>
            </a:r>
            <a:r>
              <a:rPr lang="en-US" altLang="ja-JP" sz="2400" b="1" dirty="0" smtClean="0"/>
              <a:t>】</a:t>
            </a:r>
            <a:r>
              <a:rPr lang="ja-JP" altLang="en-US" sz="2400" b="1" dirty="0" smtClean="0"/>
              <a:t>と</a:t>
            </a:r>
            <a:r>
              <a:rPr lang="en-US" altLang="ja-JP" sz="2400" b="1" dirty="0" smtClean="0"/>
              <a:t>【</a:t>
            </a:r>
            <a:r>
              <a:rPr lang="ja-JP" altLang="en-US" sz="2400" b="1" dirty="0" smtClean="0"/>
              <a:t>医療材料</a:t>
            </a:r>
            <a:r>
              <a:rPr lang="en-US" altLang="ja-JP" sz="2400" b="1" dirty="0" smtClean="0"/>
              <a:t>】</a:t>
            </a:r>
            <a:r>
              <a:rPr lang="ja-JP" altLang="en-US" sz="2400" b="1" dirty="0" smtClean="0"/>
              <a:t>に基づいて算出されます。点数の決定機関は、厚生労働省であり、２年に一度、内容の改訂を行うことができます。</a:t>
            </a:r>
            <a:endParaRPr lang="en-US" altLang="ja-JP" sz="2400" b="1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727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2592" y="274638"/>
            <a:ext cx="8826424" cy="683566"/>
          </a:xfrm>
        </p:spPr>
        <p:txBody>
          <a:bodyPr>
            <a:normAutofit/>
          </a:bodyPr>
          <a:lstStyle/>
          <a:p>
            <a:r>
              <a:rPr kumimoji="1" lang="ja-JP" altLang="en-US" sz="2500" dirty="0" smtClean="0"/>
              <a:t>手術料の診療報酬改定がどのように行われるか</a:t>
            </a:r>
            <a:endParaRPr kumimoji="1" lang="ja-JP" altLang="en-US" sz="25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/>
          </p:nvPr>
        </p:nvGraphicFramePr>
        <p:xfrm>
          <a:off x="125935" y="908925"/>
          <a:ext cx="8560865" cy="5825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615804" y="815842"/>
            <a:ext cx="435298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K546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	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経皮的冠動脈形成術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急性心筋梗塞に対する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ja-JP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K546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	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経皮的冠動脈形成術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不安定狭心症に対する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ja-JP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K546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	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経皮的冠動脈形成術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ja-JP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K547	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経皮的冠動脈粥腫切除術</a:t>
            </a:r>
          </a:p>
          <a:p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K548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	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経皮的冠動脈形成術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高速回転式経皮経管アテレクトミーカテーテル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ja-JP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K548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	</a:t>
            </a:r>
            <a:r>
              <a:rPr lang="ja-JP" altLang="ja-JP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経皮的冠動脈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形成術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エキシマーレーザー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ja-JP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K549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	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経皮的冠動脈ステント留置術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急性心筋梗塞に対する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ja-JP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K549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	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経皮的冠動脈ステント留置術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不安定狭心症に対する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ja-JP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K549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	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経皮的冠動脈ステント留置術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ja-JP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K550	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冠動脈内血栓溶解療法</a:t>
            </a:r>
          </a:p>
          <a:p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K550-2	</a:t>
            </a:r>
            <a:r>
              <a:rPr lang="ja-JP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経皮的冠動脈血栓吸引術、経皮的冠動脈血栓切除術</a:t>
            </a:r>
          </a:p>
          <a:p>
            <a:endParaRPr kumimoji="1" lang="ja-JP" altLang="en-US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屈折矢印 6"/>
          <p:cNvSpPr/>
          <p:nvPr/>
        </p:nvSpPr>
        <p:spPr>
          <a:xfrm rot="5400000">
            <a:off x="274582" y="2316817"/>
            <a:ext cx="1039831" cy="1183811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34532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484680" y="1152901"/>
            <a:ext cx="3082203" cy="187884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23290" y="925167"/>
            <a:ext cx="1723549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HGSｺﾞｼｯｸE"/>
                <a:ea typeface="HGSｺﾞｼｯｸE"/>
                <a:cs typeface="HGSｺﾞｼｯｸE"/>
              </a:rPr>
              <a:t>医師数とは</a:t>
            </a:r>
            <a:endParaRPr kumimoji="1" lang="ja-JP" altLang="en-US" sz="2400" dirty="0">
              <a:latin typeface="HGSｺﾞｼｯｸE"/>
              <a:ea typeface="HGSｺﾞｼｯｸE"/>
              <a:cs typeface="HGSｺﾞｼｯｸE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1442" y="1386832"/>
            <a:ext cx="237706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>
                <a:latin typeface="ヒラギノ角ゴ Pro W6"/>
                <a:ea typeface="ヒラギノ角ゴ Pro W6"/>
                <a:cs typeface="ヒラギノ角ゴ Pro W6"/>
              </a:rPr>
              <a:t>○</a:t>
            </a:r>
            <a:r>
              <a:rPr lang="ja-JP" altLang="en-US" sz="1600" dirty="0" smtClean="0">
                <a:latin typeface="ヒラギノ角ゴ Pro W6"/>
                <a:ea typeface="ヒラギノ角ゴ Pro W6"/>
                <a:cs typeface="ヒラギノ角ゴ Pro W6"/>
              </a:rPr>
              <a:t>　執刀医</a:t>
            </a:r>
            <a:endParaRPr lang="en-US" altLang="ja-JP" sz="1600" dirty="0" smtClean="0">
              <a:latin typeface="ヒラギノ角ゴ Pro W6"/>
              <a:ea typeface="ヒラギノ角ゴ Pro W6"/>
              <a:cs typeface="ヒラギノ角ゴ Pro W6"/>
            </a:endParaRPr>
          </a:p>
          <a:p>
            <a:r>
              <a:rPr lang="en-US" altLang="ja-JP" sz="1600" dirty="0" smtClean="0">
                <a:latin typeface="ヒラギノ角ゴ Pro W6"/>
                <a:ea typeface="ヒラギノ角ゴ Pro W6"/>
                <a:cs typeface="ヒラギノ角ゴ Pro W6"/>
              </a:rPr>
              <a:t>○</a:t>
            </a:r>
            <a:r>
              <a:rPr lang="ja-JP" altLang="en-US" sz="1600" dirty="0" smtClean="0">
                <a:latin typeface="ヒラギノ角ゴ Pro W6"/>
                <a:ea typeface="ヒラギノ角ゴ Pro W6"/>
                <a:cs typeface="ヒラギノ角ゴ Pro W6"/>
              </a:rPr>
              <a:t>　指導医等の介助者</a:t>
            </a:r>
            <a:endParaRPr lang="en-US" altLang="ja-JP" sz="1600" dirty="0" smtClean="0">
              <a:latin typeface="ヒラギノ角ゴ Pro W6"/>
              <a:ea typeface="ヒラギノ角ゴ Pro W6"/>
              <a:cs typeface="ヒラギノ角ゴ Pro W6"/>
            </a:endParaRPr>
          </a:p>
          <a:p>
            <a:r>
              <a:rPr lang="en-US" altLang="ja-JP" sz="1600" dirty="0" smtClean="0">
                <a:latin typeface="ヒラギノ角ゴ Pro W6"/>
                <a:ea typeface="ヒラギノ角ゴ Pro W6"/>
                <a:cs typeface="ヒラギノ角ゴ Pro W6"/>
              </a:rPr>
              <a:t>○</a:t>
            </a:r>
            <a:r>
              <a:rPr lang="ja-JP" altLang="en-US" sz="1600" dirty="0" smtClean="0">
                <a:latin typeface="ヒラギノ角ゴ Pro W6"/>
                <a:ea typeface="ヒラギノ角ゴ Pro W6"/>
                <a:cs typeface="ヒラギノ角ゴ Pro W6"/>
              </a:rPr>
              <a:t>　研修医</a:t>
            </a:r>
            <a:endParaRPr lang="en-US" altLang="ja-JP" sz="1600" dirty="0" smtClean="0">
              <a:latin typeface="ヒラギノ角ゴ Pro W6"/>
              <a:ea typeface="ヒラギノ角ゴ Pro W6"/>
              <a:cs typeface="ヒラギノ角ゴ Pro W6"/>
            </a:endParaRPr>
          </a:p>
          <a:p>
            <a:r>
              <a:rPr lang="en-US" altLang="ja-JP" sz="1600" dirty="0" smtClean="0">
                <a:solidFill>
                  <a:srgbClr val="FF0000"/>
                </a:solidFill>
                <a:latin typeface="ヒラギノ角ゴ Pro W6"/>
                <a:ea typeface="ヒラギノ角ゴ Pro W6"/>
                <a:cs typeface="ヒラギノ角ゴ Pro W6"/>
              </a:rPr>
              <a:t>×</a:t>
            </a:r>
            <a:r>
              <a:rPr lang="ja-JP" altLang="en-US" sz="1600" dirty="0" smtClean="0">
                <a:solidFill>
                  <a:srgbClr val="FF0000"/>
                </a:solidFill>
                <a:latin typeface="ヒラギノ角ゴ Pro W6"/>
                <a:ea typeface="ヒラギノ角ゴ Pro W6"/>
                <a:cs typeface="ヒラギノ角ゴ Pro W6"/>
              </a:rPr>
              <a:t>　途中で交代した医師</a:t>
            </a:r>
            <a:endParaRPr lang="en-US" altLang="ja-JP" sz="1600" dirty="0" smtClean="0">
              <a:solidFill>
                <a:srgbClr val="FF0000"/>
              </a:solidFill>
              <a:latin typeface="ヒラギノ角ゴ Pro W6"/>
              <a:ea typeface="ヒラギノ角ゴ Pro W6"/>
              <a:cs typeface="ヒラギノ角ゴ Pro W6"/>
            </a:endParaRPr>
          </a:p>
          <a:p>
            <a:r>
              <a:rPr lang="en-US" altLang="ja-JP" sz="1600" dirty="0" smtClean="0">
                <a:solidFill>
                  <a:srgbClr val="FF0000"/>
                </a:solidFill>
                <a:latin typeface="ヒラギノ角ゴ Pro W6"/>
                <a:ea typeface="ヒラギノ角ゴ Pro W6"/>
                <a:cs typeface="ヒラギノ角ゴ Pro W6"/>
              </a:rPr>
              <a:t>×</a:t>
            </a:r>
            <a:r>
              <a:rPr lang="ja-JP" altLang="en-US" sz="1600" dirty="0" smtClean="0">
                <a:solidFill>
                  <a:srgbClr val="FF0000"/>
                </a:solidFill>
                <a:latin typeface="ヒラギノ角ゴ Pro W6"/>
                <a:ea typeface="ヒラギノ角ゴ Pro W6"/>
                <a:cs typeface="ヒラギノ角ゴ Pro W6"/>
              </a:rPr>
              <a:t>　学生</a:t>
            </a:r>
            <a:endParaRPr lang="en-US" altLang="ja-JP" sz="1600" dirty="0" smtClean="0">
              <a:solidFill>
                <a:srgbClr val="FF0000"/>
              </a:solidFill>
              <a:latin typeface="ヒラギノ角ゴ Pro W6"/>
              <a:ea typeface="ヒラギノ角ゴ Pro W6"/>
              <a:cs typeface="ヒラギノ角ゴ Pro W6"/>
            </a:endParaRPr>
          </a:p>
          <a:p>
            <a:r>
              <a:rPr lang="ja-JP" altLang="en-US" sz="1600" dirty="0" smtClean="0">
                <a:latin typeface="ヒラギノ角ゴ Pro W6"/>
                <a:ea typeface="ヒラギノ角ゴ Pro W6"/>
                <a:cs typeface="ヒラギノ角ゴ Pro W6"/>
              </a:rPr>
              <a:t>上記</a:t>
            </a:r>
            <a:r>
              <a:rPr lang="en-US" altLang="ja-JP" sz="1600" dirty="0" smtClean="0">
                <a:latin typeface="ヒラギノ角ゴ Pro W6"/>
                <a:ea typeface="ヒラギノ角ゴ Pro W6"/>
                <a:cs typeface="ヒラギノ角ゴ Pro W6"/>
              </a:rPr>
              <a:t>○</a:t>
            </a:r>
            <a:r>
              <a:rPr lang="ja-JP" altLang="en-US" sz="1600" dirty="0" smtClean="0">
                <a:latin typeface="ヒラギノ角ゴ Pro W6"/>
                <a:ea typeface="ヒラギノ角ゴ Pro W6"/>
                <a:cs typeface="ヒラギノ角ゴ Pro W6"/>
              </a:rPr>
              <a:t>の総数</a:t>
            </a:r>
            <a:endParaRPr lang="en-US" altLang="ja-JP" sz="1600" dirty="0" smtClean="0">
              <a:latin typeface="ヒラギノ角ゴ Pro W6"/>
              <a:ea typeface="ヒラギノ角ゴ Pro W6"/>
              <a:cs typeface="ヒラギノ角ゴ Pro W6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84892" y="3419335"/>
            <a:ext cx="3082203" cy="13089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23290" y="3111256"/>
            <a:ext cx="203132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HGSｺﾞｼｯｸE"/>
                <a:ea typeface="HGSｺﾞｼｯｸE"/>
                <a:cs typeface="HGSｺﾞｼｯｸE"/>
              </a:rPr>
              <a:t>看護師数とは</a:t>
            </a:r>
            <a:endParaRPr kumimoji="1" lang="ja-JP" altLang="en-US" sz="2400" dirty="0">
              <a:latin typeface="HGSｺﾞｼｯｸE"/>
              <a:ea typeface="HGSｺﾞｼｯｸE"/>
              <a:cs typeface="HGSｺﾞｼｯｸE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31654" y="3651113"/>
            <a:ext cx="25822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>
                <a:latin typeface="ヒラギノ角ゴ Pro W6"/>
                <a:ea typeface="ヒラギノ角ゴ Pro W6"/>
                <a:cs typeface="ヒラギノ角ゴ Pro W6"/>
              </a:rPr>
              <a:t>○</a:t>
            </a:r>
            <a:r>
              <a:rPr lang="ja-JP" altLang="en-US" sz="1600" dirty="0" smtClean="0">
                <a:latin typeface="ヒラギノ角ゴ Pro W6"/>
                <a:ea typeface="ヒラギノ角ゴ Pro W6"/>
                <a:cs typeface="ヒラギノ角ゴ Pro W6"/>
              </a:rPr>
              <a:t>　携わった看護師</a:t>
            </a:r>
            <a:endParaRPr lang="en-US" altLang="ja-JP" sz="1600" dirty="0" smtClean="0">
              <a:latin typeface="ヒラギノ角ゴ Pro W6"/>
              <a:ea typeface="ヒラギノ角ゴ Pro W6"/>
              <a:cs typeface="ヒラギノ角ゴ Pro W6"/>
            </a:endParaRPr>
          </a:p>
          <a:p>
            <a:r>
              <a:rPr lang="en-US" altLang="ja-JP" sz="1600" dirty="0" smtClean="0">
                <a:latin typeface="ヒラギノ角ゴ Pro W6"/>
                <a:ea typeface="ヒラギノ角ゴ Pro W6"/>
                <a:cs typeface="ヒラギノ角ゴ Pro W6"/>
              </a:rPr>
              <a:t>○</a:t>
            </a:r>
            <a:r>
              <a:rPr lang="ja-JP" altLang="en-US" sz="1600" dirty="0" smtClean="0">
                <a:latin typeface="ヒラギノ角ゴ Pro W6"/>
                <a:ea typeface="ヒラギノ角ゴ Pro W6"/>
                <a:cs typeface="ヒラギノ角ゴ Pro W6"/>
              </a:rPr>
              <a:t>　外回り</a:t>
            </a:r>
            <a:endParaRPr lang="en-US" altLang="ja-JP" sz="1600" dirty="0" smtClean="0">
              <a:latin typeface="ヒラギノ角ゴ Pro W6"/>
              <a:ea typeface="ヒラギノ角ゴ Pro W6"/>
              <a:cs typeface="ヒラギノ角ゴ Pro W6"/>
            </a:endParaRPr>
          </a:p>
          <a:p>
            <a:r>
              <a:rPr lang="en-US" altLang="ja-JP" sz="1600" dirty="0" smtClean="0">
                <a:solidFill>
                  <a:srgbClr val="FF0000"/>
                </a:solidFill>
                <a:latin typeface="ヒラギノ角ゴ Pro W6"/>
                <a:ea typeface="ヒラギノ角ゴ Pro W6"/>
                <a:cs typeface="ヒラギノ角ゴ Pro W6"/>
              </a:rPr>
              <a:t>×</a:t>
            </a:r>
            <a:r>
              <a:rPr lang="ja-JP" altLang="en-US" sz="1600" dirty="0" smtClean="0">
                <a:solidFill>
                  <a:srgbClr val="FF0000"/>
                </a:solidFill>
                <a:latin typeface="ヒラギノ角ゴ Pro W6"/>
                <a:ea typeface="ヒラギノ角ゴ Pro W6"/>
                <a:cs typeface="ヒラギノ角ゴ Pro W6"/>
              </a:rPr>
              <a:t>　途中で交代した看護師</a:t>
            </a:r>
            <a:endParaRPr lang="en-US" altLang="ja-JP" sz="1600" dirty="0" smtClean="0">
              <a:solidFill>
                <a:srgbClr val="FF0000"/>
              </a:solidFill>
              <a:latin typeface="ヒラギノ角ゴ Pro W6"/>
              <a:ea typeface="ヒラギノ角ゴ Pro W6"/>
              <a:cs typeface="ヒラギノ角ゴ Pro W6"/>
            </a:endParaRPr>
          </a:p>
          <a:p>
            <a:r>
              <a:rPr lang="ja-JP" altLang="en-US" sz="1600" dirty="0" smtClean="0">
                <a:latin typeface="ヒラギノ角ゴ Pro W6"/>
                <a:ea typeface="ヒラギノ角ゴ Pro W6"/>
                <a:cs typeface="ヒラギノ角ゴ Pro W6"/>
              </a:rPr>
              <a:t>上記</a:t>
            </a:r>
            <a:r>
              <a:rPr lang="en-US" altLang="ja-JP" sz="1600" dirty="0" smtClean="0">
                <a:latin typeface="ヒラギノ角ゴ Pro W6"/>
                <a:ea typeface="ヒラギノ角ゴ Pro W6"/>
                <a:cs typeface="ヒラギノ角ゴ Pro W6"/>
              </a:rPr>
              <a:t>○</a:t>
            </a:r>
            <a:r>
              <a:rPr lang="ja-JP" altLang="en-US" sz="1600" dirty="0" smtClean="0">
                <a:latin typeface="ヒラギノ角ゴ Pro W6"/>
                <a:ea typeface="ヒラギノ角ゴ Pro W6"/>
                <a:cs typeface="ヒラギノ角ゴ Pro W6"/>
              </a:rPr>
              <a:t>の総数</a:t>
            </a:r>
            <a:endParaRPr lang="en-US" altLang="ja-JP" sz="1600" dirty="0" smtClean="0">
              <a:latin typeface="ヒラギノ角ゴ Pro W6"/>
              <a:ea typeface="ヒラギノ角ゴ Pro W6"/>
              <a:cs typeface="ヒラギノ角ゴ Pro W6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84680" y="5017494"/>
            <a:ext cx="3525133" cy="15703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23290" y="4798699"/>
            <a:ext cx="1723549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HGSｺﾞｼｯｸE"/>
                <a:ea typeface="HGSｺﾞｼｯｸE"/>
                <a:cs typeface="HGSｺﾞｼｯｸE"/>
              </a:rPr>
              <a:t>技師数とは</a:t>
            </a:r>
            <a:endParaRPr kumimoji="1" lang="ja-JP" altLang="en-US" sz="2400" dirty="0">
              <a:latin typeface="HGSｺﾞｼｯｸE"/>
              <a:ea typeface="HGSｺﾞｼｯｸE"/>
              <a:cs typeface="HGSｺﾞｼｯｸE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1421" y="5264419"/>
            <a:ext cx="3467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>
                <a:latin typeface="ヒラギノ角ゴ Pro W6"/>
                <a:ea typeface="ヒラギノ角ゴ Pro W6"/>
                <a:cs typeface="ヒラギノ角ゴ Pro W6"/>
              </a:rPr>
              <a:t>○</a:t>
            </a:r>
            <a:r>
              <a:rPr lang="ja-JP" altLang="en-US" sz="1600" dirty="0" smtClean="0">
                <a:latin typeface="ヒラギノ角ゴ Pro W6"/>
                <a:ea typeface="ヒラギノ角ゴ Pro W6"/>
                <a:cs typeface="ヒラギノ角ゴ Pro W6"/>
              </a:rPr>
              <a:t>　放射線技師</a:t>
            </a:r>
            <a:endParaRPr lang="en-US" altLang="ja-JP" sz="1600" dirty="0" smtClean="0">
              <a:latin typeface="ヒラギノ角ゴ Pro W6"/>
              <a:ea typeface="ヒラギノ角ゴ Pro W6"/>
              <a:cs typeface="ヒラギノ角ゴ Pro W6"/>
            </a:endParaRPr>
          </a:p>
          <a:p>
            <a:r>
              <a:rPr lang="en-US" altLang="ja-JP" sz="1600" dirty="0" smtClean="0">
                <a:latin typeface="ヒラギノ角ゴ Pro W6"/>
                <a:ea typeface="ヒラギノ角ゴ Pro W6"/>
                <a:cs typeface="ヒラギノ角ゴ Pro W6"/>
              </a:rPr>
              <a:t>○</a:t>
            </a:r>
            <a:r>
              <a:rPr lang="ja-JP" altLang="en-US" sz="1600" dirty="0" smtClean="0">
                <a:latin typeface="ヒラギノ角ゴ Pro W6"/>
                <a:ea typeface="ヒラギノ角ゴ Pro W6"/>
                <a:cs typeface="ヒラギノ角ゴ Pro W6"/>
              </a:rPr>
              <a:t>　臨床工学技士</a:t>
            </a:r>
            <a:endParaRPr lang="en-US" altLang="ja-JP" sz="1600" dirty="0" smtClean="0">
              <a:latin typeface="ヒラギノ角ゴ Pro W6"/>
              <a:ea typeface="ヒラギノ角ゴ Pro W6"/>
              <a:cs typeface="ヒラギノ角ゴ Pro W6"/>
            </a:endParaRPr>
          </a:p>
          <a:p>
            <a:r>
              <a:rPr lang="en-US" altLang="ja-JP" sz="1600" dirty="0" smtClean="0">
                <a:latin typeface="ヒラギノ角ゴ Pro W6"/>
                <a:ea typeface="ヒラギノ角ゴ Pro W6"/>
                <a:cs typeface="ヒラギノ角ゴ Pro W6"/>
              </a:rPr>
              <a:t>○</a:t>
            </a:r>
            <a:r>
              <a:rPr lang="ja-JP" altLang="en-US" sz="1600" dirty="0" smtClean="0">
                <a:latin typeface="ヒラギノ角ゴ Pro W6"/>
                <a:ea typeface="ヒラギノ角ゴ Pro W6"/>
                <a:cs typeface="ヒラギノ角ゴ Pro W6"/>
              </a:rPr>
              <a:t>　上記以外の技師が携わった場合</a:t>
            </a:r>
            <a:endParaRPr lang="en-US" altLang="ja-JP" sz="1600" dirty="0" smtClean="0">
              <a:latin typeface="ヒラギノ角ゴ Pro W6"/>
              <a:ea typeface="ヒラギノ角ゴ Pro W6"/>
              <a:cs typeface="ヒラギノ角ゴ Pro W6"/>
            </a:endParaRPr>
          </a:p>
          <a:p>
            <a:r>
              <a:rPr lang="en-US" altLang="ja-JP" sz="1600" dirty="0" smtClean="0">
                <a:solidFill>
                  <a:srgbClr val="FF0000"/>
                </a:solidFill>
                <a:latin typeface="ヒラギノ角ゴ Pro W6"/>
                <a:ea typeface="ヒラギノ角ゴ Pro W6"/>
                <a:cs typeface="ヒラギノ角ゴ Pro W6"/>
              </a:rPr>
              <a:t>×</a:t>
            </a:r>
            <a:r>
              <a:rPr lang="ja-JP" altLang="en-US" sz="1600" dirty="0" smtClean="0">
                <a:solidFill>
                  <a:srgbClr val="FF0000"/>
                </a:solidFill>
                <a:latin typeface="ヒラギノ角ゴ Pro W6"/>
                <a:ea typeface="ヒラギノ角ゴ Pro W6"/>
                <a:cs typeface="ヒラギノ角ゴ Pro W6"/>
              </a:rPr>
              <a:t>　途中で交代した技師</a:t>
            </a:r>
            <a:endParaRPr lang="en-US" altLang="ja-JP" sz="1600" dirty="0" smtClean="0">
              <a:solidFill>
                <a:srgbClr val="FF0000"/>
              </a:solidFill>
              <a:latin typeface="ヒラギノ角ゴ Pro W6"/>
              <a:ea typeface="ヒラギノ角ゴ Pro W6"/>
              <a:cs typeface="ヒラギノ角ゴ Pro W6"/>
            </a:endParaRPr>
          </a:p>
          <a:p>
            <a:r>
              <a:rPr lang="ja-JP" altLang="en-US" sz="1600" dirty="0" smtClean="0">
                <a:latin typeface="ヒラギノ角ゴ Pro W6"/>
                <a:ea typeface="ヒラギノ角ゴ Pro W6"/>
                <a:cs typeface="ヒラギノ角ゴ Pro W6"/>
              </a:rPr>
              <a:t>上記</a:t>
            </a:r>
            <a:r>
              <a:rPr lang="en-US" altLang="ja-JP" sz="1600" dirty="0" smtClean="0">
                <a:latin typeface="ヒラギノ角ゴ Pro W6"/>
                <a:ea typeface="ヒラギノ角ゴ Pro W6"/>
                <a:cs typeface="ヒラギノ角ゴ Pro W6"/>
              </a:rPr>
              <a:t>○</a:t>
            </a:r>
            <a:r>
              <a:rPr lang="ja-JP" altLang="en-US" sz="1600" dirty="0" smtClean="0">
                <a:latin typeface="ヒラギノ角ゴ Pro W6"/>
                <a:ea typeface="ヒラギノ角ゴ Pro W6"/>
                <a:cs typeface="ヒラギノ角ゴ Pro W6"/>
              </a:rPr>
              <a:t>の総数</a:t>
            </a:r>
            <a:endParaRPr lang="en-US" altLang="ja-JP" sz="1600" dirty="0" smtClean="0">
              <a:latin typeface="ヒラギノ角ゴ Pro W6"/>
              <a:ea typeface="ヒラギノ角ゴ Pro W6"/>
              <a:cs typeface="ヒラギノ角ゴ Pro W6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341167" y="1730884"/>
            <a:ext cx="4339650" cy="19629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20309" y="1404858"/>
            <a:ext cx="233910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HGSｺﾞｼｯｸE"/>
                <a:ea typeface="HGSｺﾞｼｯｸE"/>
                <a:cs typeface="HGSｺﾞｼｯｸE"/>
              </a:rPr>
              <a:t>総麻酔時間とは</a:t>
            </a:r>
            <a:endParaRPr kumimoji="1" lang="ja-JP" altLang="en-US" sz="2400" dirty="0">
              <a:latin typeface="HGSｺﾞｼｯｸE"/>
              <a:ea typeface="HGSｺﾞｼｯｸE"/>
              <a:cs typeface="HGSｺﾞｼｯｸE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595108" y="1849438"/>
            <a:ext cx="40090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ヒラギノ角ゴ Pro W6"/>
                <a:ea typeface="ヒラギノ角ゴ Pro W6"/>
                <a:cs typeface="ヒラギノ角ゴ Pro W6"/>
              </a:rPr>
              <a:t>○</a:t>
            </a:r>
            <a:r>
              <a:rPr lang="ja-JP" altLang="en-US" sz="1600" dirty="0" smtClean="0">
                <a:latin typeface="ヒラギノ角ゴ Pro W6"/>
                <a:ea typeface="ヒラギノ角ゴ Pro W6"/>
                <a:cs typeface="ヒラギノ角ゴ Pro W6"/>
              </a:rPr>
              <a:t>　手術記録に記載された麻酔時間</a:t>
            </a:r>
            <a:endParaRPr lang="en-US" altLang="ja-JP" sz="1600" dirty="0" smtClean="0">
              <a:latin typeface="ヒラギノ角ゴ Pro W6"/>
              <a:ea typeface="ヒラギノ角ゴ Pro W6"/>
              <a:cs typeface="ヒラギノ角ゴ Pro W6"/>
            </a:endParaRPr>
          </a:p>
          <a:p>
            <a:r>
              <a:rPr lang="en-US" altLang="ja-JP" sz="1600" dirty="0" smtClean="0">
                <a:solidFill>
                  <a:srgbClr val="FF0000"/>
                </a:solidFill>
                <a:latin typeface="ヒラギノ角ゴ Pro W6"/>
                <a:ea typeface="ヒラギノ角ゴ Pro W6"/>
                <a:cs typeface="ヒラギノ角ゴ Pro W6"/>
              </a:rPr>
              <a:t>※</a:t>
            </a:r>
            <a:r>
              <a:rPr lang="en-US" altLang="ja-JP" sz="1600" u="sng" dirty="0" smtClean="0">
                <a:solidFill>
                  <a:srgbClr val="FF0000"/>
                </a:solidFill>
                <a:latin typeface="ヒラギノ角ゴ Pro W6"/>
                <a:ea typeface="ヒラギノ角ゴ Pro W6"/>
                <a:cs typeface="ヒラギノ角ゴ Pro W6"/>
              </a:rPr>
              <a:t>CVIT</a:t>
            </a:r>
            <a:r>
              <a:rPr lang="ja-JP" altLang="en-US" sz="1600" u="sng" dirty="0" smtClean="0">
                <a:solidFill>
                  <a:srgbClr val="FF0000"/>
                </a:solidFill>
                <a:latin typeface="ヒラギノ角ゴ Pro W6"/>
                <a:ea typeface="ヒラギノ角ゴ Pro W6"/>
                <a:cs typeface="ヒラギノ角ゴ Pro W6"/>
              </a:rPr>
              <a:t>では局所麻酔時間を調査予定です</a:t>
            </a:r>
            <a:endParaRPr lang="en-US" altLang="ja-JP" sz="1600" u="sng" dirty="0" smtClean="0">
              <a:solidFill>
                <a:srgbClr val="FF0000"/>
              </a:solidFill>
              <a:latin typeface="ヒラギノ角ゴ Pro W6"/>
              <a:ea typeface="ヒラギノ角ゴ Pro W6"/>
              <a:cs typeface="ヒラギノ角ゴ Pro W6"/>
            </a:endParaRPr>
          </a:p>
          <a:p>
            <a:r>
              <a:rPr lang="ja-JP" altLang="en-US" sz="1600" dirty="0" smtClean="0">
                <a:solidFill>
                  <a:srgbClr val="FF0000"/>
                </a:solidFill>
                <a:latin typeface="ヒラギノ角ゴ Pro W6"/>
                <a:ea typeface="ヒラギノ角ゴ Pro W6"/>
                <a:cs typeface="ヒラギノ角ゴ Pro W6"/>
              </a:rPr>
              <a:t>但し、今回の外保連主催分</a:t>
            </a:r>
            <a:r>
              <a:rPr lang="ja-JP" altLang="en-US" sz="1600" dirty="0">
                <a:solidFill>
                  <a:srgbClr val="FF0000"/>
                </a:solidFill>
                <a:latin typeface="ヒラギノ角ゴ Pro W6"/>
                <a:ea typeface="ヒラギノ角ゴ Pro W6"/>
                <a:cs typeface="ヒラギノ角ゴ Pro W6"/>
              </a:rPr>
              <a:t>の</a:t>
            </a:r>
            <a:r>
              <a:rPr lang="ja-JP" altLang="en-US" sz="1600" dirty="0" smtClean="0">
                <a:solidFill>
                  <a:srgbClr val="FF0000"/>
                </a:solidFill>
                <a:latin typeface="ヒラギノ角ゴ Pro W6"/>
                <a:ea typeface="ヒラギノ角ゴ Pro W6"/>
                <a:cs typeface="ヒラギノ角ゴ Pro W6"/>
              </a:rPr>
              <a:t>調査では総麻酔時間が総手術時間より短い場合、エラーが発生してしまうため、「総手術時間」を入力してください。</a:t>
            </a:r>
            <a:endParaRPr lang="en-US" altLang="ja-JP" sz="1600" dirty="0" smtClean="0">
              <a:latin typeface="ヒラギノ角ゴ Pro W6"/>
              <a:ea typeface="ヒラギノ角ゴ Pro W6"/>
              <a:cs typeface="ヒラギノ角ゴ Pro W6"/>
            </a:endParaRPr>
          </a:p>
          <a:p>
            <a:endParaRPr lang="en-US" altLang="ja-JP" sz="1600" dirty="0" smtClean="0">
              <a:latin typeface="ヒラギノ角ゴ Pro W6"/>
              <a:ea typeface="ヒラギノ角ゴ Pro W6"/>
              <a:cs typeface="ヒラギノ角ゴ Pro W6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04583" y="107267"/>
            <a:ext cx="3147199" cy="646331"/>
          </a:xfrm>
          <a:prstGeom prst="rect">
            <a:avLst/>
          </a:prstGeom>
          <a:solidFill>
            <a:srgbClr val="0000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GSｺﾞｼｯｸE"/>
                <a:ea typeface="HGSｺﾞｼｯｸE"/>
                <a:cs typeface="HGSｺﾞｼｯｸE"/>
              </a:rPr>
              <a:t>CVIT</a:t>
            </a:r>
            <a:r>
              <a:rPr kumimoji="1" lang="ja-JP" altLang="en-US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GSｺﾞｼｯｸE"/>
                <a:ea typeface="HGSｺﾞｼｯｸE"/>
                <a:cs typeface="HGSｺﾞｼｯｸE"/>
              </a:rPr>
              <a:t>記入要綱</a:t>
            </a:r>
            <a:endParaRPr kumimoji="1" lang="ja-JP" altLang="en-US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GSｺﾞｼｯｸE"/>
              <a:ea typeface="HGSｺﾞｼｯｸE"/>
              <a:cs typeface="HGSｺﾞｼｯｸE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950329" y="167828"/>
            <a:ext cx="490829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ja-JP" sz="1600" dirty="0" smtClean="0">
                <a:latin typeface="ヒラギノ角ゴ Pro W3"/>
                <a:ea typeface="ヒラギノ角ゴ Pro W3"/>
                <a:cs typeface="ヒラギノ角ゴ Pro W3"/>
              </a:rPr>
              <a:t>記入要綱</a:t>
            </a:r>
            <a:r>
              <a:rPr lang="ja-JP" altLang="en-US" sz="1600" dirty="0" smtClean="0">
                <a:latin typeface="ヒラギノ角ゴ Pro W3"/>
                <a:ea typeface="ヒラギノ角ゴ Pro W3"/>
                <a:cs typeface="ヒラギノ角ゴ Pro W3"/>
              </a:rPr>
              <a:t>のとおり、</a:t>
            </a:r>
            <a:r>
              <a:rPr lang="ja-JP" altLang="ja-JP" sz="1600" dirty="0" smtClean="0">
                <a:latin typeface="ヒラギノ角ゴ Pro W3"/>
                <a:ea typeface="ヒラギノ角ゴ Pro W3"/>
                <a:cs typeface="ヒラギノ角ゴ Pro W3"/>
              </a:rPr>
              <a:t>正しく</a:t>
            </a:r>
            <a:r>
              <a:rPr lang="ja-JP" altLang="ja-JP" sz="1600" dirty="0">
                <a:latin typeface="ヒラギノ角ゴ Pro W3"/>
                <a:ea typeface="ヒラギノ角ゴ Pro W3"/>
                <a:cs typeface="ヒラギノ角ゴ Pro W3"/>
              </a:rPr>
              <a:t>入力されているかどうかのご確認をお願いいたします</a:t>
            </a:r>
            <a:r>
              <a:rPr lang="ja-JP" altLang="ja-JP" sz="1600" dirty="0" smtClean="0">
                <a:latin typeface="ヒラギノ角ゴ Pro W3"/>
                <a:ea typeface="ヒラギノ角ゴ Pro W3"/>
                <a:cs typeface="ヒラギノ角ゴ Pro W3"/>
              </a:rPr>
              <a:t>。もし</a:t>
            </a:r>
            <a:r>
              <a:rPr lang="ja-JP" altLang="ja-JP" sz="1600" dirty="0">
                <a:latin typeface="ヒラギノ角ゴ Pro W3"/>
                <a:ea typeface="ヒラギノ角ゴ Pro W3"/>
                <a:cs typeface="ヒラギノ角ゴ Pro W3"/>
              </a:rPr>
              <a:t>、下記の要綱と内容が異なる場合、訂正をお願いしてください。</a:t>
            </a:r>
            <a:r>
              <a:rPr lang="ja-JP" altLang="ja-JP" sz="1600" dirty="0" smtClean="0">
                <a:effectLst/>
                <a:latin typeface="ヒラギノ角ゴ Pro W3"/>
                <a:ea typeface="ヒラギノ角ゴ Pro W3"/>
                <a:cs typeface="ヒラギノ角ゴ Pro W3"/>
              </a:rPr>
              <a:t> </a:t>
            </a:r>
            <a:endParaRPr kumimoji="1" lang="ja-JP" altLang="en-US" sz="1600" dirty="0"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303785" y="4728331"/>
            <a:ext cx="4637988" cy="12243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234927" y="4356060"/>
            <a:ext cx="233910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HGSｺﾞｼｯｸE"/>
                <a:ea typeface="HGSｺﾞｼｯｸE"/>
                <a:cs typeface="HGSｺﾞｼｯｸE"/>
              </a:rPr>
              <a:t>総手術時間とは</a:t>
            </a:r>
            <a:endParaRPr kumimoji="1" lang="ja-JP" altLang="en-US" sz="2400" dirty="0">
              <a:latin typeface="HGSｺﾞｼｯｸE"/>
              <a:ea typeface="HGSｺﾞｼｯｸE"/>
              <a:cs typeface="HGSｺﾞｼｯｸE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572000" y="4875436"/>
            <a:ext cx="440715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>
                <a:latin typeface="ヒラギノ角ゴ Pro W6"/>
                <a:ea typeface="ヒラギノ角ゴ Pro W6"/>
                <a:cs typeface="ヒラギノ角ゴ Pro W6"/>
              </a:rPr>
              <a:t>○</a:t>
            </a:r>
            <a:r>
              <a:rPr lang="ja-JP" altLang="en-US" sz="1600" dirty="0" smtClean="0">
                <a:latin typeface="ヒラギノ角ゴ Pro W6"/>
                <a:ea typeface="ヒラギノ角ゴ Pro W6"/>
                <a:cs typeface="ヒラギノ角ゴ Pro W6"/>
              </a:rPr>
              <a:t>　麻酔記録に記載された手術時間</a:t>
            </a:r>
            <a:endParaRPr lang="en-US" altLang="ja-JP" sz="1600" dirty="0" smtClean="0">
              <a:latin typeface="ヒラギノ角ゴ Pro W6"/>
              <a:ea typeface="ヒラギノ角ゴ Pro W6"/>
              <a:cs typeface="ヒラギノ角ゴ Pro W6"/>
            </a:endParaRPr>
          </a:p>
          <a:p>
            <a:r>
              <a:rPr lang="en-US" altLang="ja-JP" sz="1600" dirty="0">
                <a:latin typeface="ヒラギノ角ゴ Pro W6"/>
                <a:ea typeface="ヒラギノ角ゴ Pro W6"/>
                <a:cs typeface="ヒラギノ角ゴ Pro W6"/>
              </a:rPr>
              <a:t>○</a:t>
            </a:r>
            <a:r>
              <a:rPr lang="ja-JP" altLang="en-US" sz="1600" dirty="0">
                <a:latin typeface="ヒラギノ角ゴ Pro W6"/>
                <a:ea typeface="ヒラギノ角ゴ Pro W6"/>
                <a:cs typeface="ヒラギノ角ゴ Pro W6"/>
              </a:rPr>
              <a:t>　</a:t>
            </a:r>
            <a:r>
              <a:rPr lang="ja-JP" altLang="en-US" sz="1600" dirty="0" smtClean="0">
                <a:latin typeface="ヒラギノ角ゴ Pro W6"/>
                <a:ea typeface="ヒラギノ角ゴ Pro W6"/>
                <a:cs typeface="ヒラギノ角ゴ Pro W6"/>
              </a:rPr>
              <a:t>手術記録</a:t>
            </a:r>
            <a:r>
              <a:rPr lang="ja-JP" altLang="en-US" sz="1600" dirty="0">
                <a:latin typeface="ヒラギノ角ゴ Pro W6"/>
                <a:ea typeface="ヒラギノ角ゴ Pro W6"/>
                <a:cs typeface="ヒラギノ角ゴ Pro W6"/>
              </a:rPr>
              <a:t>に記載された手術</a:t>
            </a:r>
            <a:r>
              <a:rPr lang="ja-JP" altLang="en-US" sz="1600" dirty="0" smtClean="0">
                <a:latin typeface="ヒラギノ角ゴ Pro W6"/>
                <a:ea typeface="ヒラギノ角ゴ Pro W6"/>
                <a:cs typeface="ヒラギノ角ゴ Pro W6"/>
              </a:rPr>
              <a:t>時間</a:t>
            </a:r>
            <a:endParaRPr lang="en-US" altLang="ja-JP" sz="1600" dirty="0" smtClean="0">
              <a:latin typeface="ヒラギノ角ゴ Pro W6"/>
              <a:ea typeface="ヒラギノ角ゴ Pro W6"/>
              <a:cs typeface="ヒラギノ角ゴ Pro W6"/>
            </a:endParaRPr>
          </a:p>
          <a:p>
            <a:r>
              <a:rPr lang="en-US" altLang="ja-JP" sz="1600" u="sng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ヒラギノ角ゴ Pro W6"/>
                <a:ea typeface="ヒラギノ角ゴ Pro W6"/>
                <a:cs typeface="ヒラギノ角ゴ Pro W6"/>
              </a:rPr>
              <a:t>CVIT</a:t>
            </a:r>
            <a:r>
              <a:rPr lang="ja-JP" altLang="en-US" sz="1600" u="sng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ヒラギノ角ゴ Pro W6"/>
                <a:ea typeface="ヒラギノ角ゴ Pro W6"/>
                <a:cs typeface="ヒラギノ角ゴ Pro W6"/>
              </a:rPr>
              <a:t>の手術時間の定義「入室から退室まで」</a:t>
            </a:r>
            <a:endParaRPr lang="en-US" altLang="ja-JP" sz="1600" u="sng" dirty="0" smtClean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ヒラギノ角ゴ Pro W6"/>
              <a:ea typeface="ヒラギノ角ゴ Pro W6"/>
              <a:cs typeface="ヒラギノ角ゴ Pro W6"/>
            </a:endParaRPr>
          </a:p>
          <a:p>
            <a:r>
              <a:rPr lang="ja-JP" altLang="en-US" sz="1600" dirty="0" smtClean="0">
                <a:latin typeface="ヒラギノ角ゴ Pro W6"/>
                <a:ea typeface="ヒラギノ角ゴ Pro W6"/>
                <a:cs typeface="ヒラギノ角ゴ Pro W6"/>
              </a:rPr>
              <a:t>上記</a:t>
            </a:r>
            <a:r>
              <a:rPr lang="en-US" altLang="ja-JP" sz="1600" dirty="0" smtClean="0">
                <a:latin typeface="ヒラギノ角ゴ Pro W6"/>
                <a:ea typeface="ヒラギノ角ゴ Pro W6"/>
                <a:cs typeface="ヒラギノ角ゴ Pro W6"/>
              </a:rPr>
              <a:t>○</a:t>
            </a:r>
            <a:r>
              <a:rPr lang="ja-JP" altLang="en-US" sz="1600" dirty="0" smtClean="0">
                <a:latin typeface="ヒラギノ角ゴ Pro W6"/>
                <a:ea typeface="ヒラギノ角ゴ Pro W6"/>
                <a:cs typeface="ヒラギノ角ゴ Pro W6"/>
              </a:rPr>
              <a:t>のいずれか</a:t>
            </a:r>
            <a:endParaRPr lang="en-US" altLang="ja-JP" sz="1600" dirty="0" smtClean="0">
              <a:latin typeface="ヒラギノ角ゴ Pro W6"/>
              <a:ea typeface="ヒラギノ角ゴ Pro W6"/>
              <a:cs typeface="ヒラギノ角ゴ Pro W6"/>
            </a:endParaRPr>
          </a:p>
        </p:txBody>
      </p:sp>
    </p:spTree>
    <p:extLst>
      <p:ext uri="{BB962C8B-B14F-4D97-AF65-F5344CB8AC3E}">
        <p14:creationId xmlns:p14="http://schemas.microsoft.com/office/powerpoint/2010/main" val="95703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361</TotalTime>
  <Words>348</Words>
  <Application>Microsoft Office PowerPoint</Application>
  <PresentationFormat>画面に合わせる (4:3)</PresentationFormat>
  <Paragraphs>61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HGSｺﾞｼｯｸE</vt:lpstr>
      <vt:lpstr>ＭＳ Ｐゴシック</vt:lpstr>
      <vt:lpstr>ヒラギノ角ゴ Pro W3</vt:lpstr>
      <vt:lpstr>ヒラギノ角ゴ Pro W6</vt:lpstr>
      <vt:lpstr>Arial</vt:lpstr>
      <vt:lpstr>Calibri</vt:lpstr>
      <vt:lpstr>ホワイト</vt:lpstr>
      <vt:lpstr>PowerPoint プレゼンテーション</vt:lpstr>
      <vt:lpstr>手術料の診療報酬改定がどのように行われるか</vt:lpstr>
      <vt:lpstr>PowerPoint プレゼンテーション</vt:lpstr>
    </vt:vector>
  </TitlesOfParts>
  <Company>cvit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 淳子</dc:creator>
  <cp:lastModifiedBy>Muramatsu</cp:lastModifiedBy>
  <cp:revision>31</cp:revision>
  <dcterms:created xsi:type="dcterms:W3CDTF">2016-11-22T23:55:03Z</dcterms:created>
  <dcterms:modified xsi:type="dcterms:W3CDTF">2016-11-24T07:16:07Z</dcterms:modified>
</cp:coreProperties>
</file>