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9144000" cy="6858000" type="screen4x3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 showGuides="1">
      <p:cViewPr varScale="1">
        <p:scale>
          <a:sx n="47" d="100"/>
          <a:sy n="47" d="100"/>
        </p:scale>
        <p:origin x="677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325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8332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825" y="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5" y="4720985"/>
            <a:ext cx="4991091" cy="447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197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825" y="944197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85D5B65E-65D0-4575-ABD9-A3A24C53BA9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8941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A82DCA7-4BCF-4611-9743-1305192C29CE}" type="slidenum">
              <a:rPr lang="en-US" altLang="ja-JP" smtClean="0">
                <a:latin typeface="Times New Roman" charset="0"/>
              </a:rPr>
              <a:pPr>
                <a:defRPr/>
              </a:pPr>
              <a:t>1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C1961AD-A5DB-4D92-8A69-ECECBACBECE0}" type="slidenum">
              <a:rPr lang="en-US" altLang="ja-JP" smtClean="0">
                <a:latin typeface="Times New Roman" charset="0"/>
              </a:rPr>
              <a:pPr>
                <a:defRPr/>
              </a:pPr>
              <a:t>2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1DD32-DFD7-42E7-B6B6-B6ACB955775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5615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6596D-34C2-46C1-B374-7E8C8A479D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7903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E0FE5-9DA5-4637-A876-5A3E2F0AD8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92474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F054F-1C24-48D3-A525-F2780EAE86F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430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0DB30-7CFA-4C4B-A45A-C34B3F879A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42226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D01A4-A245-4769-A827-8EBD2216A4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8030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6BD98-A520-44B0-8075-1CAD1BD4DB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1695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9D2D3-DB0B-4D59-BE2D-0BB4FD81FA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812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5FC1F-3F6F-4B26-98F8-045A01F297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8622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33983-CA7D-4EBE-ADD7-91749E7969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9475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6B77B-CD39-441D-A9A2-0A40282407B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8161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EC23A5-9354-4C2C-BBB3-BF187FB1323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3231" y="717755"/>
            <a:ext cx="8237538" cy="2286000"/>
          </a:xfr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3600" dirty="0"/>
              <a:t>日本心血管インターベンション治療学会　</a:t>
            </a:r>
            <a:r>
              <a:rPr lang="ja-JP" altLang="en-US" sz="3600" dirty="0">
                <a:latin typeface="Arial" charset="0"/>
              </a:rPr>
              <a:t>ＣＯ Ｉ 開示</a:t>
            </a:r>
            <a:br>
              <a:rPr lang="en-US" altLang="ja-JP" sz="3600" dirty="0">
                <a:latin typeface="Arial" charset="0"/>
              </a:rPr>
            </a:br>
            <a:r>
              <a:rPr lang="ja-JP" altLang="en-US" sz="1600" dirty="0">
                <a:latin typeface="Arial" charset="0"/>
              </a:rPr>
              <a:t>　</a:t>
            </a:r>
            <a:br>
              <a:rPr lang="en-US" altLang="ja-JP" sz="2400" i="1" dirty="0"/>
            </a:br>
            <a:r>
              <a:rPr lang="ja-JP" altLang="en-US" sz="2400" i="1" dirty="0"/>
              <a:t>筆頭発表者名：　○○　○○</a:t>
            </a:r>
            <a:endParaRPr lang="en-US" altLang="ja-JP" sz="2400" i="1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538749" y="3429000"/>
            <a:ext cx="6066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演題発表に関連し、開示すべき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COI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関係にある企業などはありません。</a:t>
            </a:r>
            <a:endParaRPr lang="en-US" altLang="ja-JP" i="1" dirty="0">
              <a:solidFill>
                <a:srgbClr val="FFFF1F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032" y="1791242"/>
            <a:ext cx="1906958" cy="1129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AB849AD-2C64-4997-9E04-6B437CA3FAD9}"/>
              </a:ext>
            </a:extLst>
          </p:cNvPr>
          <p:cNvSpPr/>
          <p:nvPr/>
        </p:nvSpPr>
        <p:spPr>
          <a:xfrm>
            <a:off x="0" y="0"/>
            <a:ext cx="15215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様式１－</a:t>
            </a:r>
            <a:r>
              <a:rPr kumimoji="0" lang="en-US" altLang="ja-JP" dirty="0">
                <a:latin typeface="HGP創英角ｺﾞｼｯｸUB" pitchFamily="50" charset="-128"/>
                <a:ea typeface="HGP創英角ｺﾞｼｯｸUB" pitchFamily="50" charset="-128"/>
              </a:rPr>
              <a:t>A</a:t>
            </a:r>
            <a:endParaRPr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453231" y="706093"/>
            <a:ext cx="8237538" cy="2286000"/>
          </a:xfrm>
          <a:prstGeom prst="rect">
            <a:avLst/>
          </a:prstGeo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ja-JP" sz="3200" dirty="0"/>
              <a:t>the Japanese Association of</a:t>
            </a:r>
            <a:br>
              <a:rPr lang="en-US" altLang="ja-JP" sz="3200" dirty="0"/>
            </a:br>
            <a:r>
              <a:rPr lang="en-US" altLang="ja-JP" sz="3200" dirty="0"/>
              <a:t>Cardiovascular Intervention and Therapeutics</a:t>
            </a:r>
            <a:br>
              <a:rPr lang="en-US" altLang="ja-JP" sz="3200" b="1" dirty="0">
                <a:latin typeface="Arial" charset="0"/>
              </a:rPr>
            </a:br>
            <a:r>
              <a:rPr lang="en-US" altLang="ja-JP" dirty="0"/>
              <a:t>COI Disclosure</a:t>
            </a:r>
            <a:r>
              <a:rPr lang="ja-JP" altLang="en-US" sz="1600" dirty="0">
                <a:latin typeface="Arial" charset="0"/>
              </a:rPr>
              <a:t>　</a:t>
            </a:r>
            <a:br>
              <a:rPr lang="en-US" altLang="ja-JP" sz="2400" i="1" dirty="0"/>
            </a:br>
            <a:r>
              <a:rPr lang="en-US" altLang="ja-JP" sz="2400" i="1" dirty="0"/>
              <a:t> Name of First Author :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190" y="1810993"/>
            <a:ext cx="1906958" cy="1129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テキスト ボックス 2"/>
          <p:cNvSpPr txBox="1"/>
          <p:nvPr/>
        </p:nvSpPr>
        <p:spPr>
          <a:xfrm>
            <a:off x="491331" y="3385456"/>
            <a:ext cx="81994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000" dirty="0">
                <a:latin typeface="+mn-lt"/>
              </a:rPr>
              <a:t>The authors have no financial conflicts of interest to disclose concerning the presentation.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5B46A17-39D0-4F94-9E96-E6D533AAE4BB}"/>
              </a:ext>
            </a:extLst>
          </p:cNvPr>
          <p:cNvSpPr/>
          <p:nvPr/>
        </p:nvSpPr>
        <p:spPr>
          <a:xfrm>
            <a:off x="0" y="0"/>
            <a:ext cx="1569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様式１－</a:t>
            </a:r>
            <a:r>
              <a:rPr kumimoji="0" lang="en-US" altLang="ja-JP" dirty="0">
                <a:latin typeface="HGP創英角ｺﾞｼｯｸUB" pitchFamily="50" charset="-128"/>
                <a:ea typeface="HGP創英角ｺﾞｼｯｸUB" pitchFamily="50" charset="-128"/>
              </a:rPr>
              <a:t>A</a:t>
            </a:r>
            <a:endParaRPr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617</TotalTime>
  <Words>51</Words>
  <Application>Microsoft Office PowerPoint</Application>
  <PresentationFormat>画面に合わせる (4:3)</PresentationFormat>
  <Paragraphs>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HGPｺﾞｼｯｸM</vt:lpstr>
      <vt:lpstr>HGP創英角ｺﾞｼｯｸUB</vt:lpstr>
      <vt:lpstr>Arial</vt:lpstr>
      <vt:lpstr>Calibri</vt:lpstr>
      <vt:lpstr>Times New Roman</vt:lpstr>
      <vt:lpstr>Office テーマ</vt:lpstr>
      <vt:lpstr>日本心血管インターベンション治療学会　ＣＯ Ｉ 開示 　 筆頭発表者名：　○○　○○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CVIT PC30</cp:lastModifiedBy>
  <cp:revision>100</cp:revision>
  <cp:lastPrinted>2019-07-16T01:31:39Z</cp:lastPrinted>
  <dcterms:created xsi:type="dcterms:W3CDTF">2000-09-04T17:39:07Z</dcterms:created>
  <dcterms:modified xsi:type="dcterms:W3CDTF">2019-07-17T05:39:30Z</dcterms:modified>
</cp:coreProperties>
</file>