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2" r:id="rId2"/>
    <p:sldId id="263" r:id="rId3"/>
    <p:sldId id="260" r:id="rId4"/>
    <p:sldId id="261" r:id="rId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47" d="100"/>
          <a:sy n="47" d="100"/>
        </p:scale>
        <p:origin x="67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954B-FA37-4262-8D11-8A34E30E648B}" type="slidenum">
              <a:rPr lang="en-US" altLang="ja-JP" smtClean="0">
                <a:latin typeface="Times New Roman" charset="0"/>
              </a:rPr>
              <a:pPr>
                <a:defRPr/>
              </a:pPr>
              <a:t>4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694660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46701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114530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57587" y="3595664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595664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FAA83F-03F9-4BED-A65E-55715F2DB80D}"/>
              </a:ext>
            </a:extLst>
          </p:cNvPr>
          <p:cNvSpPr/>
          <p:nvPr/>
        </p:nvSpPr>
        <p:spPr>
          <a:xfrm>
            <a:off x="0" y="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705" y="379076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6"/>
          <p:cNvSpPr>
            <a:spLocks noChangeArrowheads="1"/>
          </p:cNvSpPr>
          <p:nvPr/>
        </p:nvSpPr>
        <p:spPr bwMode="auto">
          <a:xfrm>
            <a:off x="839736" y="1556577"/>
            <a:ext cx="779621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筆頭発表者：演題発表に関連し、開示すべき</a:t>
            </a:r>
            <a:r>
              <a:rPr lang="en-US" altLang="ja-JP" dirty="0">
                <a:latin typeface="Arial" charset="0"/>
                <a:ea typeface="+mn-ea"/>
              </a:rPr>
              <a:t>CO I </a:t>
            </a:r>
            <a:r>
              <a:rPr lang="ja-JP" altLang="en-US" dirty="0">
                <a:latin typeface="Arial" charset="0"/>
                <a:ea typeface="+mn-ea"/>
              </a:rPr>
              <a:t>関係に</a:t>
            </a:r>
            <a:endParaRPr lang="en-US" altLang="ja-JP" dirty="0">
              <a:latin typeface="Arial" charset="0"/>
              <a:ea typeface="+mn-ea"/>
            </a:endParaRPr>
          </a:p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ある企業などはありません。</a:t>
            </a:r>
            <a:endParaRPr lang="en-US" altLang="ja-JP" dirty="0">
              <a:latin typeface="Arial" charset="0"/>
              <a:ea typeface="+mn-ea"/>
            </a:endParaRPr>
          </a:p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或いは、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39736" y="2849717"/>
            <a:ext cx="3570208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筆頭発表者のＣＯＩ開示</a:t>
            </a:r>
            <a:endParaRPr lang="en-US" altLang="ja-JP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411548" y="3418684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296564" y="3418684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96797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</a:t>
            </a:r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en-US" altLang="ja-JP" sz="2000" i="1" dirty="0"/>
              <a:t>Name of First Author :</a:t>
            </a:r>
            <a:br>
              <a:rPr lang="ja-JP" altLang="en-US" sz="2000" dirty="0"/>
            </a:br>
            <a:endParaRPr lang="en-US" altLang="ja-JP" sz="2000" b="1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803162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3250" y="2785209"/>
            <a:ext cx="79849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latin typeface="+mn-lt"/>
              </a:rPr>
              <a:t>Use Form 1-B when you have conflicts of interest to disclose concerning a presentation. Give the name of commercial entity involved.</a:t>
            </a:r>
            <a:endParaRPr lang="ja-JP" altLang="en-US" sz="21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33458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14363" y="3246438"/>
            <a:ext cx="7845425" cy="556724"/>
          </a:xfrm>
          <a:ln w="28575">
            <a:noFill/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/>
              <a:t>COI Disclosure of First Author</a:t>
            </a:r>
            <a:r>
              <a:rPr lang="ja-JP" altLang="en-US" sz="2800" u="sng" dirty="0">
                <a:latin typeface="Arial" charset="0"/>
              </a:rPr>
              <a:t> </a:t>
            </a:r>
            <a:endParaRPr lang="en-US" altLang="ja-JP" sz="2800" u="sng" dirty="0">
              <a:latin typeface="Arial" charset="0"/>
            </a:endParaRPr>
          </a:p>
        </p:txBody>
      </p:sp>
      <p:sp>
        <p:nvSpPr>
          <p:cNvPr id="2052" name="正方形/長方形 6"/>
          <p:cNvSpPr>
            <a:spLocks noChangeArrowheads="1"/>
          </p:cNvSpPr>
          <p:nvPr/>
        </p:nvSpPr>
        <p:spPr bwMode="auto">
          <a:xfrm>
            <a:off x="534988" y="1828800"/>
            <a:ext cx="783272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b="1" dirty="0"/>
              <a:t>The authors have no financial conflicts of interest to disclose concerning the presentation.</a:t>
            </a:r>
          </a:p>
          <a:p>
            <a:pPr eaLnBrk="1" hangingPunct="1"/>
            <a:r>
              <a:rPr lang="en-US" altLang="ja-JP" sz="2500" b="1" dirty="0"/>
              <a:t>or</a:t>
            </a:r>
            <a:endParaRPr kumimoji="0" lang="ja-JP" altLang="en-US" sz="2500" b="1" dirty="0"/>
          </a:p>
        </p:txBody>
      </p:sp>
      <p:sp>
        <p:nvSpPr>
          <p:cNvPr id="2053" name="正方形/長方形 7"/>
          <p:cNvSpPr>
            <a:spLocks noChangeArrowheads="1"/>
          </p:cNvSpPr>
          <p:nvPr/>
        </p:nvSpPr>
        <p:spPr bwMode="auto">
          <a:xfrm>
            <a:off x="609600" y="1858963"/>
            <a:ext cx="7894638" cy="139858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kumimoji="0" lang="ja-JP" altLang="en-US" sz="3200" b="1" dirty="0"/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568917" y="351215"/>
            <a:ext cx="814228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/>
              <a:t>Disclose COI status at the end of the poster </a:t>
            </a:r>
          </a:p>
          <a:p>
            <a:pPr eaLnBrk="1" hangingPunct="1"/>
            <a:r>
              <a:rPr lang="en-US" altLang="ja-JP" sz="2500" dirty="0"/>
              <a:t>when giving a presentation at academic meetings.</a:t>
            </a:r>
            <a:endParaRPr lang="ja-JP" altLang="en-US" sz="2500" dirty="0"/>
          </a:p>
          <a:p>
            <a:pPr eaLnBrk="1" hangingPunct="1"/>
            <a:r>
              <a:rPr lang="en-US" altLang="ja-JP" sz="2500" dirty="0"/>
              <a:t>Form 1-B How to Disclose COI status</a:t>
            </a:r>
            <a:endParaRPr kumimoji="0" lang="ja-JP" altLang="en-US" sz="25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31635" y="3803162"/>
            <a:ext cx="3989386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731" y="639364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08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243</Words>
  <Application>Microsoft Office PowerPoint</Application>
  <PresentationFormat>画面に合わせる (4:3)</PresentationFormat>
  <Paragraphs>93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HGPｺﾞｼｯｸM</vt:lpstr>
      <vt:lpstr>HGP創英角ｺﾞｼｯｸUB</vt:lpstr>
      <vt:lpstr>HGSｺﾞｼｯｸE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 the Japanese Association of Cardiovascular Intervention and Therapeutics COI Disclosure　 Name of First Author :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CVIT PC30</cp:lastModifiedBy>
  <cp:revision>100</cp:revision>
  <cp:lastPrinted>2019-07-16T01:31:39Z</cp:lastPrinted>
  <dcterms:created xsi:type="dcterms:W3CDTF">2000-09-04T17:39:07Z</dcterms:created>
  <dcterms:modified xsi:type="dcterms:W3CDTF">2019-07-17T05:37:21Z</dcterms:modified>
</cp:coreProperties>
</file>