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62" r:id="rId2"/>
    <p:sldId id="263" r:id="rId3"/>
    <p:sldId id="260" r:id="rId4"/>
    <p:sldId id="261" r:id="rId5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 showGuides="1">
      <p:cViewPr varScale="1">
        <p:scale>
          <a:sx n="47" d="100"/>
          <a:sy n="47" d="100"/>
        </p:scale>
        <p:origin x="677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325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83324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825" y="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5" y="4720985"/>
            <a:ext cx="4991091" cy="447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197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825" y="944197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85D5B65E-65D0-4575-ABD9-A3A24C53BA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589411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82DCA7-4BCF-4611-9743-1305192C29CE}" type="slidenum">
              <a:rPr lang="en-US" altLang="ja-JP" smtClean="0">
                <a:latin typeface="Times New Roman" charset="0"/>
              </a:rPr>
              <a:pPr>
                <a:defRPr/>
              </a:pPr>
              <a:t>1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82DCA7-4BCF-4611-9743-1305192C29CE}" type="slidenum">
              <a:rPr lang="en-US" altLang="ja-JP" smtClean="0">
                <a:latin typeface="Times New Roman" charset="0"/>
              </a:rPr>
              <a:pPr>
                <a:defRPr/>
              </a:pPr>
              <a:t>2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A56BF1-F4D6-45CB-AAA9-9B6948662A85}" type="slidenum">
              <a:rPr lang="en-US" altLang="ja-JP" smtClean="0">
                <a:latin typeface="Times New Roman" charset="0"/>
              </a:rPr>
              <a:pPr>
                <a:defRPr/>
              </a:pPr>
              <a:t>3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13954B-FA37-4262-8D11-8A34E30E648B}" type="slidenum">
              <a:rPr lang="en-US" altLang="ja-JP" smtClean="0">
                <a:latin typeface="Times New Roman" charset="0"/>
              </a:rPr>
              <a:pPr>
                <a:defRPr/>
              </a:pPr>
              <a:t>4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1DD32-DFD7-42E7-B6B6-B6ACB955775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5615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6596D-34C2-46C1-B374-7E8C8A479D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87903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E0FE5-9DA5-4637-A876-5A3E2F0AD8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2474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F054F-1C24-48D3-A525-F2780EAE86F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4303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0DB30-7CFA-4C4B-A45A-C34B3F879A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42226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D01A4-A245-4769-A827-8EBD2216A46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8030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6BD98-A520-44B0-8075-1CAD1BD4DB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1695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9D2D3-DB0B-4D59-BE2D-0BB4FD81FAC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812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5FC1F-3F6F-4B26-98F8-045A01F297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8622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33983-CA7D-4EBE-ADD7-91749E7969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9475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6B77B-CD39-441D-A9A2-0A40282407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8161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EC23A5-9354-4C2C-BBB3-BF187FB132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685800" y="694660"/>
            <a:ext cx="7772400" cy="2143125"/>
          </a:xfrm>
          <a:prstGeom prst="rect">
            <a:avLst/>
          </a:prstGeom>
          <a:solidFill>
            <a:schemeClr val="bg1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ja-JP" altLang="en-US" sz="3400" dirty="0"/>
              <a:t>日本心血管インターベンション治療学会　</a:t>
            </a:r>
            <a:r>
              <a:rPr lang="ja-JP" altLang="en-US" sz="3400" dirty="0">
                <a:latin typeface="Arial" charset="0"/>
              </a:rPr>
              <a:t>ＣＯ Ｉ 開示</a:t>
            </a:r>
            <a:br>
              <a:rPr lang="en-US" altLang="ja-JP" sz="3400" b="1" dirty="0">
                <a:latin typeface="Arial" charset="0"/>
              </a:rPr>
            </a:br>
            <a:r>
              <a:rPr lang="ja-JP" altLang="en-US" sz="1400" b="1" dirty="0">
                <a:latin typeface="Arial" charset="0"/>
              </a:rPr>
              <a:t>　</a:t>
            </a:r>
            <a:br>
              <a:rPr lang="en-US" altLang="ja-JP" sz="2000" b="1" i="1" dirty="0"/>
            </a:br>
            <a:r>
              <a:rPr lang="ja-JP" altLang="en-US" sz="2000" b="1" i="1" dirty="0"/>
              <a:t>筆頭発表者名：　○○　○○</a:t>
            </a:r>
            <a:endParaRPr lang="en-US" altLang="ja-JP" sz="2000" b="1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76" y="1467011"/>
            <a:ext cx="1906958" cy="11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485775" y="3114530"/>
            <a:ext cx="8342312" cy="479425"/>
          </a:xfrm>
        </p:spPr>
        <p:txBody>
          <a:bodyPr rtlCol="0">
            <a:normAutofit/>
          </a:bodyPr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400" dirty="0">
                <a:latin typeface="Arial" charset="0"/>
              </a:rPr>
              <a:t>演題発表に関連し、開示すべき</a:t>
            </a:r>
            <a:r>
              <a:rPr lang="en-US" altLang="ja-JP" sz="2400" dirty="0">
                <a:latin typeface="Arial" charset="0"/>
              </a:rPr>
              <a:t>CO I </a:t>
            </a:r>
            <a:r>
              <a:rPr lang="ja-JP" altLang="en-US" sz="2400" dirty="0">
                <a:latin typeface="Arial" charset="0"/>
              </a:rPr>
              <a:t>関係にある企業などとして、</a:t>
            </a:r>
            <a:endParaRPr lang="en-US" altLang="ja-JP" sz="2400" dirty="0">
              <a:latin typeface="Arial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057587" y="3595664"/>
            <a:ext cx="236537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①顧問：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②株保有・利益：　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③特許使用料：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④講演料：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⑤原稿料：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⑥受託研究・共同研究費：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⑦奨学寄付金：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⑧寄付講座所属：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⑨贈答品などの報酬：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3942603" y="3595664"/>
            <a:ext cx="1630892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○○製薬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○○製薬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○○製薬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あり（○○製薬）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9FAA83F-03F9-4BED-A65E-55715F2DB80D}"/>
              </a:ext>
            </a:extLst>
          </p:cNvPr>
          <p:cNvSpPr/>
          <p:nvPr/>
        </p:nvSpPr>
        <p:spPr>
          <a:xfrm>
            <a:off x="0" y="0"/>
            <a:ext cx="1569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ja-JP" altLang="en-US" dirty="0">
                <a:latin typeface="HGP創英角ｺﾞｼｯｸUB" pitchFamily="50" charset="-128"/>
                <a:ea typeface="HGP創英角ｺﾞｼｯｸUB" pitchFamily="50" charset="-128"/>
              </a:rPr>
              <a:t>様式１－</a:t>
            </a:r>
            <a:r>
              <a:rPr kumimoji="0" lang="en-US" altLang="ja-JP">
                <a:latin typeface="HGP創英角ｺﾞｼｯｸUB" pitchFamily="50" charset="-128"/>
                <a:ea typeface="HGP創英角ｺﾞｼｯｸUB" pitchFamily="50" charset="-128"/>
              </a:rPr>
              <a:t>B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23656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6705" y="379076"/>
            <a:ext cx="1689244" cy="1000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正方形/長方形 6"/>
          <p:cNvSpPr>
            <a:spLocks noChangeArrowheads="1"/>
          </p:cNvSpPr>
          <p:nvPr/>
        </p:nvSpPr>
        <p:spPr bwMode="auto">
          <a:xfrm>
            <a:off x="839736" y="1556577"/>
            <a:ext cx="7796213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42900" indent="-342900" fontAlgn="auto">
              <a:lnSpc>
                <a:spcPts val="25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ja-JP" altLang="en-US" dirty="0">
                <a:latin typeface="Arial" charset="0"/>
                <a:ea typeface="+mn-ea"/>
              </a:rPr>
              <a:t>筆頭発表者：演題発表に関連し、開示すべき</a:t>
            </a:r>
            <a:r>
              <a:rPr lang="en-US" altLang="ja-JP" dirty="0">
                <a:latin typeface="Arial" charset="0"/>
                <a:ea typeface="+mn-ea"/>
              </a:rPr>
              <a:t>CO I </a:t>
            </a:r>
            <a:r>
              <a:rPr lang="ja-JP" altLang="en-US" dirty="0">
                <a:latin typeface="Arial" charset="0"/>
                <a:ea typeface="+mn-ea"/>
              </a:rPr>
              <a:t>関係に</a:t>
            </a:r>
            <a:endParaRPr lang="en-US" altLang="ja-JP" dirty="0">
              <a:latin typeface="Arial" charset="0"/>
              <a:ea typeface="+mn-ea"/>
            </a:endParaRPr>
          </a:p>
          <a:p>
            <a:pPr marL="342900" indent="-342900" fontAlgn="auto">
              <a:lnSpc>
                <a:spcPts val="25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ja-JP" altLang="en-US" dirty="0">
                <a:latin typeface="Arial" charset="0"/>
                <a:ea typeface="+mn-ea"/>
              </a:rPr>
              <a:t>ある企業などはありません。</a:t>
            </a:r>
            <a:endParaRPr lang="en-US" altLang="ja-JP" dirty="0">
              <a:latin typeface="Arial" charset="0"/>
              <a:ea typeface="+mn-ea"/>
            </a:endParaRPr>
          </a:p>
          <a:p>
            <a:pPr marL="342900" indent="-342900" fontAlgn="auto">
              <a:lnSpc>
                <a:spcPts val="25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ja-JP" altLang="en-US" dirty="0">
                <a:latin typeface="Arial" charset="0"/>
                <a:ea typeface="+mn-ea"/>
              </a:rPr>
              <a:t>或いは、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839736" y="2849717"/>
            <a:ext cx="3570208" cy="3877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u="sng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筆頭発表者のＣＯＩ開示</a:t>
            </a:r>
            <a:endParaRPr lang="en-US" altLang="ja-JP" u="sng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411548" y="3418684"/>
            <a:ext cx="236537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①顧問：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②株保有・利益：　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③特許使用料：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④講演料：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⑤原稿料：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⑥受託研究・共同研究費：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⑦奨学寄付金：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⑧寄付講座所属：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⑨贈答品などの報酬：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4296564" y="3418684"/>
            <a:ext cx="1630892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○○製薬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○○製薬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○○製薬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あり（○○製薬）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</p:txBody>
      </p:sp>
    </p:spTree>
    <p:extLst>
      <p:ext uri="{BB962C8B-B14F-4D97-AF65-F5344CB8AC3E}">
        <p14:creationId xmlns:p14="http://schemas.microsoft.com/office/powerpoint/2010/main" val="1967975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3250" y="311150"/>
            <a:ext cx="7837488" cy="2317750"/>
          </a:xfrm>
          <a:solidFill>
            <a:schemeClr val="bg1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ja-JP" dirty="0"/>
              <a:t> </a:t>
            </a:r>
            <a:r>
              <a:rPr lang="en-US" altLang="ja-JP" sz="3200" dirty="0"/>
              <a:t>the Japanese Association of</a:t>
            </a:r>
            <a:br>
              <a:rPr lang="en-US" altLang="ja-JP" sz="3200" dirty="0"/>
            </a:br>
            <a:r>
              <a:rPr lang="en-US" altLang="ja-JP" sz="3200" dirty="0"/>
              <a:t>Cardiovascular Intervention and Therapeutics</a:t>
            </a:r>
            <a:br>
              <a:rPr lang="en-US" altLang="ja-JP" sz="3200" b="1" dirty="0">
                <a:latin typeface="Arial" charset="0"/>
              </a:rPr>
            </a:br>
            <a:r>
              <a:rPr lang="en-US" altLang="ja-JP" dirty="0"/>
              <a:t>COI Disclosure</a:t>
            </a:r>
            <a:r>
              <a:rPr lang="ja-JP" altLang="en-US" sz="1400" b="1" dirty="0">
                <a:latin typeface="Arial" charset="0"/>
              </a:rPr>
              <a:t>　</a:t>
            </a:r>
            <a:br>
              <a:rPr lang="en-US" altLang="ja-JP" sz="2000" b="1" i="1" dirty="0"/>
            </a:br>
            <a:r>
              <a:rPr lang="en-US" altLang="ja-JP" sz="2000" i="1" dirty="0"/>
              <a:t>Name of First Author :</a:t>
            </a:r>
            <a:br>
              <a:rPr lang="ja-JP" altLang="en-US" sz="2000" dirty="0"/>
            </a:br>
            <a:endParaRPr lang="en-US" altLang="ja-JP" sz="2000" b="1" i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231635" y="3803162"/>
            <a:ext cx="3989386" cy="2600418"/>
          </a:xfrm>
        </p:spPr>
        <p:txBody>
          <a:bodyPr/>
          <a:lstStyle/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Consultation fees: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stock ownership/profit: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③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patent fees: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④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remuneration for lecture: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⑤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manuscript fees: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⑥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trust research/joint research funds:</a:t>
            </a:r>
            <a:endParaRPr lang="ja-JP" altLang="en-US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⑦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scholarship fund: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⑧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Affiliation with Endowed Department:</a:t>
            </a:r>
            <a:endParaRPr lang="ja-JP" altLang="en-US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⑨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Other remuneration such as gifts:</a:t>
            </a:r>
            <a:endParaRPr lang="en-US" altLang="ja-JP" sz="1500" dirty="0">
              <a:solidFill>
                <a:srgbClr val="FFFF1F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03250" y="2785209"/>
            <a:ext cx="798493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Arial" charset="0"/>
              <a:buNone/>
            </a:pPr>
            <a:r>
              <a:rPr lang="en-US" altLang="ja-JP" sz="2100" dirty="0">
                <a:latin typeface="+mn-lt"/>
              </a:rPr>
              <a:t>Use Form 1-B when you have conflicts of interest to disclose concerning a presentation. Give the name of commercial entity involved.</a:t>
            </a:r>
            <a:endParaRPr lang="ja-JP" altLang="en-US" sz="2100" dirty="0">
              <a:latin typeface="+mn-lt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950504" y="3803162"/>
            <a:ext cx="3204227" cy="2600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pharmaceutical company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pharmaceutical company</a:t>
            </a:r>
            <a:endParaRPr lang="ja-JP" altLang="en-US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pharmaceutical company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yes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（○○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pharmaceuticals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endParaRPr lang="en-US" altLang="ja-JP" sz="1500" dirty="0">
              <a:solidFill>
                <a:srgbClr val="FFFF1F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76" y="1334584"/>
            <a:ext cx="1906958" cy="11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角丸四角形 6"/>
          <p:cNvSpPr/>
          <p:nvPr/>
        </p:nvSpPr>
        <p:spPr>
          <a:xfrm>
            <a:off x="6808787" y="3740523"/>
            <a:ext cx="1958181" cy="177974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600" dirty="0">
                <a:solidFill>
                  <a:srgbClr val="FF0000"/>
                </a:solidFill>
              </a:rPr>
              <a:t>If “yes”, give the name of company/organization. There is no need to disclose the amount.</a:t>
            </a:r>
            <a:endParaRPr lang="ja-JP" alt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idx="1"/>
          </p:nvPr>
        </p:nvSpPr>
        <p:spPr>
          <a:xfrm>
            <a:off x="614363" y="3246438"/>
            <a:ext cx="7845425" cy="556724"/>
          </a:xfrm>
          <a:ln w="28575">
            <a:noFill/>
          </a:ln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800" u="sng" dirty="0"/>
              <a:t>COI Disclosure of First Author</a:t>
            </a:r>
            <a:r>
              <a:rPr lang="ja-JP" altLang="en-US" sz="2800" u="sng" dirty="0">
                <a:latin typeface="Arial" charset="0"/>
              </a:rPr>
              <a:t> </a:t>
            </a:r>
            <a:endParaRPr lang="en-US" altLang="ja-JP" sz="2800" u="sng" dirty="0">
              <a:latin typeface="Arial" charset="0"/>
            </a:endParaRPr>
          </a:p>
        </p:txBody>
      </p:sp>
      <p:sp>
        <p:nvSpPr>
          <p:cNvPr id="2052" name="正方形/長方形 6"/>
          <p:cNvSpPr>
            <a:spLocks noChangeArrowheads="1"/>
          </p:cNvSpPr>
          <p:nvPr/>
        </p:nvSpPr>
        <p:spPr bwMode="auto">
          <a:xfrm>
            <a:off x="534988" y="1828800"/>
            <a:ext cx="7832725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2500" b="1" dirty="0"/>
              <a:t>The authors have no financial conflicts of interest to disclose concerning the presentation.</a:t>
            </a:r>
          </a:p>
          <a:p>
            <a:pPr eaLnBrk="1" hangingPunct="1"/>
            <a:r>
              <a:rPr lang="en-US" altLang="ja-JP" sz="2500" b="1" dirty="0"/>
              <a:t>or</a:t>
            </a:r>
            <a:endParaRPr kumimoji="0" lang="ja-JP" altLang="en-US" sz="2500" b="1" dirty="0"/>
          </a:p>
        </p:txBody>
      </p:sp>
      <p:sp>
        <p:nvSpPr>
          <p:cNvPr id="2053" name="正方形/長方形 7"/>
          <p:cNvSpPr>
            <a:spLocks noChangeArrowheads="1"/>
          </p:cNvSpPr>
          <p:nvPr/>
        </p:nvSpPr>
        <p:spPr bwMode="auto">
          <a:xfrm>
            <a:off x="609600" y="1858963"/>
            <a:ext cx="7894638" cy="1398587"/>
          </a:xfrm>
          <a:prstGeom prst="rect">
            <a:avLst/>
          </a:prstGeom>
          <a:noFill/>
          <a:ln w="28575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endParaRPr kumimoji="0" lang="ja-JP" altLang="en-US" sz="3200" b="1" dirty="0"/>
          </a:p>
        </p:txBody>
      </p:sp>
      <p:sp>
        <p:nvSpPr>
          <p:cNvPr id="10" name="正方形/長方形 3"/>
          <p:cNvSpPr>
            <a:spLocks noChangeArrowheads="1"/>
          </p:cNvSpPr>
          <p:nvPr/>
        </p:nvSpPr>
        <p:spPr bwMode="auto">
          <a:xfrm>
            <a:off x="568917" y="351215"/>
            <a:ext cx="8142288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2500" dirty="0"/>
              <a:t>Disclose COI status at the end of the poster </a:t>
            </a:r>
          </a:p>
          <a:p>
            <a:pPr eaLnBrk="1" hangingPunct="1"/>
            <a:r>
              <a:rPr lang="en-US" altLang="ja-JP" sz="2500" dirty="0"/>
              <a:t>when giving a presentation at academic meetings.</a:t>
            </a:r>
            <a:endParaRPr lang="ja-JP" altLang="en-US" sz="2500" dirty="0"/>
          </a:p>
          <a:p>
            <a:pPr eaLnBrk="1" hangingPunct="1"/>
            <a:r>
              <a:rPr lang="en-US" altLang="ja-JP" sz="2500" dirty="0"/>
              <a:t>Form 1-B How to Disclose COI status</a:t>
            </a:r>
            <a:endParaRPr kumimoji="0" lang="ja-JP" altLang="en-US" sz="2500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231635" y="3803162"/>
            <a:ext cx="3989386" cy="2600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</a:t>
            </a:r>
            <a:r>
              <a:rPr lang="en-US" altLang="ja-JP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Consultation fees:</a:t>
            </a:r>
            <a:r>
              <a:rPr lang="ja-JP" altLang="en-US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</a:t>
            </a:r>
            <a:r>
              <a:rPr lang="en-US" altLang="ja-JP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stock ownership/profit: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③</a:t>
            </a:r>
            <a:r>
              <a:rPr lang="en-US" altLang="ja-JP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patent fees: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④</a:t>
            </a:r>
            <a:r>
              <a:rPr lang="en-US" altLang="ja-JP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remuneration for lecture: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⑤</a:t>
            </a:r>
            <a:r>
              <a:rPr lang="en-US" altLang="ja-JP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manuscript fees: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⑥</a:t>
            </a:r>
            <a:r>
              <a:rPr lang="en-US" altLang="ja-JP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trust research/joint research funds:</a:t>
            </a:r>
            <a:endParaRPr lang="ja-JP" altLang="en-US" sz="150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⑦</a:t>
            </a:r>
            <a:r>
              <a:rPr lang="en-US" altLang="ja-JP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scholarship fund: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⑧</a:t>
            </a:r>
            <a:r>
              <a:rPr lang="en-US" altLang="ja-JP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Affiliation with Endowed Department:</a:t>
            </a:r>
            <a:endParaRPr lang="ja-JP" altLang="en-US" sz="150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⑨</a:t>
            </a:r>
            <a:r>
              <a:rPr lang="en-US" altLang="ja-JP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Other remuneration such as gifts:</a:t>
            </a:r>
            <a:endParaRPr lang="en-US" altLang="ja-JP" sz="1500" dirty="0">
              <a:solidFill>
                <a:srgbClr val="FFFF1F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3950504" y="3803162"/>
            <a:ext cx="3204227" cy="2600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pharmaceutical company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pharmaceutical company</a:t>
            </a:r>
            <a:endParaRPr lang="ja-JP" altLang="en-US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pharmaceutical company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yes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（○○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pharmaceuticals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endParaRPr lang="en-US" altLang="ja-JP" sz="1500" dirty="0">
              <a:solidFill>
                <a:srgbClr val="FFFF1F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6808787" y="3740523"/>
            <a:ext cx="1958181" cy="177974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600" dirty="0">
                <a:solidFill>
                  <a:srgbClr val="FF0000"/>
                </a:solidFill>
              </a:rPr>
              <a:t>If “yes”, give the name of company/organization. There is no need to disclose the amount.</a:t>
            </a:r>
            <a:endParaRPr lang="ja-JP" altLang="en-US" sz="1600" dirty="0">
              <a:solidFill>
                <a:srgbClr val="FF0000"/>
              </a:solidFill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731" y="639364"/>
            <a:ext cx="1689244" cy="1000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5086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616</TotalTime>
  <Words>243</Words>
  <Application>Microsoft Office PowerPoint</Application>
  <PresentationFormat>画面に合わせる (4:3)</PresentationFormat>
  <Paragraphs>93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HGPｺﾞｼｯｸM</vt:lpstr>
      <vt:lpstr>HGP創英角ｺﾞｼｯｸUB</vt:lpstr>
      <vt:lpstr>HGSｺﾞｼｯｸE</vt:lpstr>
      <vt:lpstr>Arial</vt:lpstr>
      <vt:lpstr>Calibri</vt:lpstr>
      <vt:lpstr>Times New Roman</vt:lpstr>
      <vt:lpstr>Office テーマ</vt:lpstr>
      <vt:lpstr>PowerPoint プレゼンテーション</vt:lpstr>
      <vt:lpstr>PowerPoint プレゼンテーション</vt:lpstr>
      <vt:lpstr> the Japanese Association of Cardiovascular Intervention and Therapeutics COI Disclosure　 Name of First Author : 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CVIT PC30</cp:lastModifiedBy>
  <cp:revision>100</cp:revision>
  <cp:lastPrinted>2019-07-16T01:31:39Z</cp:lastPrinted>
  <dcterms:created xsi:type="dcterms:W3CDTF">2000-09-04T17:39:07Z</dcterms:created>
  <dcterms:modified xsi:type="dcterms:W3CDTF">2019-07-17T05:37:21Z</dcterms:modified>
</cp:coreProperties>
</file>