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47" d="100"/>
          <a:sy n="47" d="100"/>
        </p:scale>
        <p:origin x="67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31" y="717755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38749" y="3429000"/>
            <a:ext cx="6066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32" y="1791242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AB849AD-2C64-4997-9E04-6B437CA3FAD9}"/>
              </a:ext>
            </a:extLst>
          </p:cNvPr>
          <p:cNvSpPr/>
          <p:nvPr/>
        </p:nvSpPr>
        <p:spPr>
          <a:xfrm>
            <a:off x="0" y="0"/>
            <a:ext cx="1521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3231" y="706093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en-US" altLang="ja-JP" sz="2400" i="1" dirty="0"/>
              <a:t> Name of First Author 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90" y="1810993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1331" y="3385456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The authors have no financial conflicts of interest to disclose concerning the presentation.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B46A17-39D0-4F94-9E96-E6D533AAE4BB}"/>
              </a:ext>
            </a:extLst>
          </p:cNvPr>
          <p:cNvSpPr/>
          <p:nvPr/>
        </p:nvSpPr>
        <p:spPr>
          <a:xfrm>
            <a:off x="0" y="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51</Words>
  <Application>Microsoft Office PowerPoint</Application>
  <PresentationFormat>画面に合わせる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日本心血管インターベンション治療学会　ＣＯ Ｉ 開示 　 筆頭発表者名：　○○　○○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CVIT PC30</cp:lastModifiedBy>
  <cp:revision>100</cp:revision>
  <cp:lastPrinted>2019-07-16T01:31:39Z</cp:lastPrinted>
  <dcterms:created xsi:type="dcterms:W3CDTF">2000-09-04T17:39:07Z</dcterms:created>
  <dcterms:modified xsi:type="dcterms:W3CDTF">2019-07-17T05:39:30Z</dcterms:modified>
</cp:coreProperties>
</file>