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221407-758E-4C0E-BA9D-49797F097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85E1F6-4E50-4F3C-8B98-329FEDD75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9F5E9F-4EA2-4509-B091-397DE8986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233002-C75C-48A3-AB12-A02378D69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648334-904F-48E6-B95C-B2BEE5E2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37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AB223F-B81E-48A9-80BE-6DCFD4EF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8FFCEB-F7D5-44EF-B87E-E8628C979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914DFE-B3FE-4B2A-9F01-A5E6FA42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42FCD-6C10-4AA3-BF09-8654FB2F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CDC53F-553B-43CA-A5B5-1027BD8A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99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CD74A5F-0900-4669-8269-92CE408F02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6F0CA5-FD08-421F-ACD8-7CB9BE410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953327-4CAF-4472-9F86-25EAD828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03446C-7112-49AB-94C8-C40D7DD5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81EF37-CC40-4CA5-AFA3-999B70BCE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94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EDB25-7DA8-4473-AD69-01EA48214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65A1D5-B217-40A3-AFA4-DC85F790D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B5FAA4-674D-4876-B0A7-6A3F7B0D1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CE9196-514D-4067-9DD1-D56A1D8D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BBCCAB-6234-426E-8713-51721B398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A5C985-ACA6-4426-A0C4-2C06C1B4C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008D1E-4455-4FA2-831C-65974ACAD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4979F6-C9BC-44AD-881C-7D87A019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6CAB53-2FA5-41C6-81C1-7D47F1E2A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C77730-9F7A-45A2-B776-720E04B59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2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44F3F-2507-434E-A021-EF3DABF78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2DC945-E4DC-46CF-9C56-B89BC9899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D64C15-4A5B-4C4C-964C-4F52B526C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C4522B-FD08-4690-AC79-5EBB028E6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8C8C52-76AC-4BCA-963F-73F8B8420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11D5BC-B788-498C-9E3D-70F9DE88A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47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DE527F-10A4-4FEF-8080-F6D50780A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4D3B98-5721-42EF-9930-6CEDAF0E5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2D7BB6-C683-46B3-8A38-4BE97C235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B4E214-5932-4A71-BB79-DB1CA9F2E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D3E3F0F-AEC7-44B4-A219-1F812EAB50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40924E-2843-4C77-9210-542D7EA5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ACC8605-FD0E-41C0-9965-44A10201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D357B7-F2FD-42AD-88C8-1E5B0C712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12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69EAF3-8694-494E-B313-8E2B8A44B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7E47F8-66D4-4847-A0C3-C1AC5C14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8AD3E2-237A-4FA0-8BF3-1DB0C280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E0072D-7187-40B4-8AA3-02C27D3EE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93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055293D-B978-4D57-B179-49C8301D3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34397C-7B53-447E-B6C2-6B597336B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71D2DEB-3E9A-4D74-BD66-0A887DC3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4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019E7D-5F7F-4035-BD88-8FB321D7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9CE228-8E21-479D-8E0A-D678ABFA5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A1F4F0-D0DF-4DF4-99B7-F27F35DDE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90C0A0-191B-45F1-9A4E-FEF535B9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BA17BE-53F8-4AC0-A746-61AA4817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FF2A37-7C31-4600-A183-7DBC68C2E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75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A0E95-97B3-4E03-8A6F-7753BA95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9C56BC-11C2-4850-9522-F421ED4E1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EA13FD-CC48-4395-B926-AEA960777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EBA5C6-608D-4519-AC8C-74318D9C5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F02D92-E41C-4710-8562-3BE0D3693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5B65C6-C450-4674-AE44-371B7265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04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22CDDA6-2A5E-430E-8058-1E6695D24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4FE4B9-35BF-4D24-9991-65A260AF5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A6EF9-57E3-40BE-9EE3-CF8CE1F75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DD48-1AC7-44DD-81C8-A42A07CF93B7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0F007B-9236-47B8-BB48-AAFE69EC6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66B921-BBBC-442F-A5DF-1CE8FA29C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99A1E-DCB8-407A-BD4E-3D91C3E97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89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BB66FB6-59D2-44E4-AAD1-C3DB94CE6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17975"/>
              </p:ext>
            </p:extLst>
          </p:nvPr>
        </p:nvGraphicFramePr>
        <p:xfrm>
          <a:off x="1437324" y="1658439"/>
          <a:ext cx="9317352" cy="4322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0431">
                  <a:extLst>
                    <a:ext uri="{9D8B030D-6E8A-4147-A177-3AD203B41FA5}">
                      <a16:colId xmlns:a16="http://schemas.microsoft.com/office/drawing/2014/main" val="3938116750"/>
                    </a:ext>
                  </a:extLst>
                </a:gridCol>
                <a:gridCol w="1002869">
                  <a:extLst>
                    <a:ext uri="{9D8B030D-6E8A-4147-A177-3AD203B41FA5}">
                      <a16:colId xmlns:a16="http://schemas.microsoft.com/office/drawing/2014/main" val="3165309464"/>
                    </a:ext>
                  </a:extLst>
                </a:gridCol>
                <a:gridCol w="956224">
                  <a:extLst>
                    <a:ext uri="{9D8B030D-6E8A-4147-A177-3AD203B41FA5}">
                      <a16:colId xmlns:a16="http://schemas.microsoft.com/office/drawing/2014/main" val="3805826304"/>
                    </a:ext>
                  </a:extLst>
                </a:gridCol>
                <a:gridCol w="2810366">
                  <a:extLst>
                    <a:ext uri="{9D8B030D-6E8A-4147-A177-3AD203B41FA5}">
                      <a16:colId xmlns:a16="http://schemas.microsoft.com/office/drawing/2014/main" val="1143875069"/>
                    </a:ext>
                  </a:extLst>
                </a:gridCol>
                <a:gridCol w="956224">
                  <a:extLst>
                    <a:ext uri="{9D8B030D-6E8A-4147-A177-3AD203B41FA5}">
                      <a16:colId xmlns:a16="http://schemas.microsoft.com/office/drawing/2014/main" val="1849882332"/>
                    </a:ext>
                  </a:extLst>
                </a:gridCol>
                <a:gridCol w="921238">
                  <a:extLst>
                    <a:ext uri="{9D8B030D-6E8A-4147-A177-3AD203B41FA5}">
                      <a16:colId xmlns:a16="http://schemas.microsoft.com/office/drawing/2014/main" val="157880686"/>
                    </a:ext>
                  </a:extLst>
                </a:gridCol>
              </a:tblGrid>
              <a:tr h="281587">
                <a:tc gridSpan="6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術者情報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571" marR="645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92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920"/>
                        </a:lnSpc>
                      </a:pPr>
                      <a:endParaRPr kumimoji="1" lang="ja-JP" altLang="en-US" sz="16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920"/>
                        </a:lnSpc>
                      </a:pPr>
                      <a:endParaRPr kumimoji="1" lang="ja-JP" altLang="en-US" sz="16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920"/>
                        </a:lnSpc>
                      </a:pPr>
                      <a:endParaRPr kumimoji="1" lang="ja-JP" altLang="en-US" sz="16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92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302994"/>
                  </a:ext>
                </a:extLst>
              </a:tr>
              <a:tr h="844760">
                <a:tc gridSpan="6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認定番号：</a:t>
                      </a:r>
                    </a:p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所属施設：</a:t>
                      </a:r>
                    </a:p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COI</a:t>
                      </a:r>
                      <a:r>
                        <a:rPr lang="ja-JP" sz="16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＞　□に✔をしてください。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571" marR="645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92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6094" marR="86094" marT="43047" marB="430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31524"/>
                  </a:ext>
                </a:extLst>
              </a:tr>
              <a:tr h="483642"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①顧問</a:t>
                      </a:r>
                      <a:endParaRPr lang="ja-JP" sz="160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☑</a:t>
                      </a: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あり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なし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⑥受託研究・共同研究費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あり</a:t>
                      </a:r>
                      <a:endParaRPr lang="ja-JP" sz="160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☐　なし</a:t>
                      </a:r>
                      <a:endParaRPr kumimoji="1" lang="ja-JP" altLang="ja-JP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254751"/>
                  </a:ext>
                </a:extLst>
              </a:tr>
              <a:tr h="483642"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②株保有・利益</a:t>
                      </a:r>
                      <a:endParaRPr lang="ja-JP" sz="160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あり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なし</a:t>
                      </a:r>
                      <a:endParaRPr lang="ja-JP" sz="160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⑦奨学寄付金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☑</a:t>
                      </a: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あり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☐　なし</a:t>
                      </a:r>
                      <a:endParaRPr kumimoji="1" lang="ja-JP" altLang="ja-JP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995"/>
                  </a:ext>
                </a:extLst>
              </a:tr>
              <a:tr h="483642"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③特許使用</a:t>
                      </a:r>
                      <a:endParaRPr lang="ja-JP" sz="160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あり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なし</a:t>
                      </a:r>
                      <a:endParaRPr lang="ja-JP" sz="160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⑧寄付講座所属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☑</a:t>
                      </a: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あり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☐　なし</a:t>
                      </a:r>
                      <a:endParaRPr kumimoji="1" lang="ja-JP" altLang="ja-JP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448257"/>
                  </a:ext>
                </a:extLst>
              </a:tr>
              <a:tr h="483642"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④講演料</a:t>
                      </a:r>
                      <a:endParaRPr lang="ja-JP" sz="160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あり</a:t>
                      </a:r>
                      <a:endParaRPr lang="ja-JP" alt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なし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⑨贈答品などの報酬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あり</a:t>
                      </a:r>
                      <a:endParaRPr lang="ja-JP" sz="160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☐　なし</a:t>
                      </a:r>
                      <a:endParaRPr kumimoji="1" lang="ja-JP" altLang="ja-JP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496197"/>
                  </a:ext>
                </a:extLst>
              </a:tr>
              <a:tr h="483642"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⑤原稿料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あり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なし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</a:pPr>
                      <a:endParaRPr lang="ja-JP" sz="1600" b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217977"/>
                  </a:ext>
                </a:extLst>
              </a:tr>
              <a:tr h="412097">
                <a:tc gridSpan="6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ありの場合</a:t>
                      </a: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企業名：</a:t>
                      </a:r>
                      <a:r>
                        <a:rPr lang="ja-JP" altLang="en-US" sz="1600" b="0" u="none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①○○○○株式会社</a:t>
                      </a:r>
                      <a:r>
                        <a:rPr lang="ja-JP" altLang="en-US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、⑦株式会社◎◎◎◎、⑧株式会社□□□□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041801"/>
                  </a:ext>
                </a:extLst>
              </a:tr>
              <a:tr h="365760">
                <a:tc gridSpan="6">
                  <a:txBody>
                    <a:bodyPr/>
                    <a:lstStyle/>
                    <a:p>
                      <a:pPr algn="l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190" marR="591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969698"/>
                  </a:ext>
                </a:extLst>
              </a:tr>
            </a:tbl>
          </a:graphicData>
        </a:graphic>
      </p:graphicFrame>
      <p:sp>
        <p:nvSpPr>
          <p:cNvPr id="11" name="楕円 10">
            <a:extLst>
              <a:ext uri="{FF2B5EF4-FFF2-40B4-BE49-F238E27FC236}">
                <a16:creationId xmlns:a16="http://schemas.microsoft.com/office/drawing/2014/main" id="{FF20A960-3724-4702-B350-4D186C9518BF}"/>
              </a:ext>
            </a:extLst>
          </p:cNvPr>
          <p:cNvSpPr/>
          <p:nvPr/>
        </p:nvSpPr>
        <p:spPr>
          <a:xfrm>
            <a:off x="8872538" y="3303427"/>
            <a:ext cx="948690" cy="380063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85991331-7592-4B1C-BA69-F202BB9B2C69}"/>
              </a:ext>
            </a:extLst>
          </p:cNvPr>
          <p:cNvSpPr/>
          <p:nvPr/>
        </p:nvSpPr>
        <p:spPr>
          <a:xfrm>
            <a:off x="4067970" y="2862580"/>
            <a:ext cx="948690" cy="30433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A25B0B9-5C0F-42AC-ABC0-143373113820}"/>
              </a:ext>
            </a:extLst>
          </p:cNvPr>
          <p:cNvSpPr/>
          <p:nvPr/>
        </p:nvSpPr>
        <p:spPr>
          <a:xfrm>
            <a:off x="8872538" y="2824716"/>
            <a:ext cx="948690" cy="380063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1779E62-1DD6-4271-AFF8-2BEDE0B211B5}"/>
              </a:ext>
            </a:extLst>
          </p:cNvPr>
          <p:cNvSpPr txBox="1"/>
          <p:nvPr/>
        </p:nvSpPr>
        <p:spPr>
          <a:xfrm>
            <a:off x="413041" y="367055"/>
            <a:ext cx="11365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「あり」にチェックを付けた項目は、企業名の記載をしてください。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発表内容に関連する企業との過去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年分（申請前年から遡り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年分：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日まで）の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の記載をお願いします。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度でも該当があった項目にチェックを入れ、企業名等をご記入ください。</a:t>
            </a:r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0126B5B2-D75D-45BF-A104-1B66E6B73E36}"/>
              </a:ext>
            </a:extLst>
          </p:cNvPr>
          <p:cNvGrpSpPr/>
          <p:nvPr/>
        </p:nvGrpSpPr>
        <p:grpSpPr>
          <a:xfrm>
            <a:off x="3459638" y="5511165"/>
            <a:ext cx="1626553" cy="81280"/>
            <a:chOff x="3450113" y="4389120"/>
            <a:chExt cx="1626553" cy="81280"/>
          </a:xfrm>
        </p:grpSpPr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F41E706B-E9B4-438D-95F6-5BF6B33EBE90}"/>
                </a:ext>
              </a:extLst>
            </p:cNvPr>
            <p:cNvSpPr/>
            <p:nvPr/>
          </p:nvSpPr>
          <p:spPr>
            <a:xfrm>
              <a:off x="3450113" y="4389120"/>
              <a:ext cx="1626553" cy="70196"/>
            </a:xfrm>
            <a:custGeom>
              <a:avLst/>
              <a:gdLst>
                <a:gd name="connsiteX0" fmla="*/ 0 w 11511280"/>
                <a:gd name="connsiteY0" fmla="*/ 741680 h 772162"/>
                <a:gd name="connsiteX1" fmla="*/ 741680 w 11511280"/>
                <a:gd name="connsiteY1" fmla="*/ 10160 h 772162"/>
                <a:gd name="connsiteX2" fmla="*/ 1463040 w 11511280"/>
                <a:gd name="connsiteY2" fmla="*/ 751840 h 772162"/>
                <a:gd name="connsiteX3" fmla="*/ 2164080 w 11511280"/>
                <a:gd name="connsiteY3" fmla="*/ 0 h 772162"/>
                <a:gd name="connsiteX4" fmla="*/ 2895600 w 11511280"/>
                <a:gd name="connsiteY4" fmla="*/ 751840 h 772162"/>
                <a:gd name="connsiteX5" fmla="*/ 3596640 w 11511280"/>
                <a:gd name="connsiteY5" fmla="*/ 40640 h 772162"/>
                <a:gd name="connsiteX6" fmla="*/ 4318000 w 11511280"/>
                <a:gd name="connsiteY6" fmla="*/ 731520 h 772162"/>
                <a:gd name="connsiteX7" fmla="*/ 5039360 w 11511280"/>
                <a:gd name="connsiteY7" fmla="*/ 20320 h 772162"/>
                <a:gd name="connsiteX8" fmla="*/ 5760720 w 11511280"/>
                <a:gd name="connsiteY8" fmla="*/ 772160 h 772162"/>
                <a:gd name="connsiteX9" fmla="*/ 6461760 w 11511280"/>
                <a:gd name="connsiteY9" fmla="*/ 30480 h 772162"/>
                <a:gd name="connsiteX10" fmla="*/ 7183120 w 11511280"/>
                <a:gd name="connsiteY10" fmla="*/ 731520 h 772162"/>
                <a:gd name="connsiteX11" fmla="*/ 7934960 w 11511280"/>
                <a:gd name="connsiteY11" fmla="*/ 20320 h 772162"/>
                <a:gd name="connsiteX12" fmla="*/ 8636000 w 11511280"/>
                <a:gd name="connsiteY12" fmla="*/ 751840 h 772162"/>
                <a:gd name="connsiteX13" fmla="*/ 9377680 w 11511280"/>
                <a:gd name="connsiteY13" fmla="*/ 40640 h 772162"/>
                <a:gd name="connsiteX14" fmla="*/ 10078720 w 11511280"/>
                <a:gd name="connsiteY14" fmla="*/ 741680 h 772162"/>
                <a:gd name="connsiteX15" fmla="*/ 10820400 w 11511280"/>
                <a:gd name="connsiteY15" fmla="*/ 10160 h 772162"/>
                <a:gd name="connsiteX16" fmla="*/ 11511280 w 11511280"/>
                <a:gd name="connsiteY16" fmla="*/ 731520 h 77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511280" h="772162">
                  <a:moveTo>
                    <a:pt x="0" y="741680"/>
                  </a:moveTo>
                  <a:cubicBezTo>
                    <a:pt x="248920" y="375073"/>
                    <a:pt x="497840" y="8467"/>
                    <a:pt x="741680" y="10160"/>
                  </a:cubicBezTo>
                  <a:cubicBezTo>
                    <a:pt x="985520" y="11853"/>
                    <a:pt x="1225973" y="753533"/>
                    <a:pt x="1463040" y="751840"/>
                  </a:cubicBezTo>
                  <a:cubicBezTo>
                    <a:pt x="1700107" y="750147"/>
                    <a:pt x="1925320" y="0"/>
                    <a:pt x="2164080" y="0"/>
                  </a:cubicBezTo>
                  <a:cubicBezTo>
                    <a:pt x="2402840" y="0"/>
                    <a:pt x="2656840" y="745067"/>
                    <a:pt x="2895600" y="751840"/>
                  </a:cubicBezTo>
                  <a:cubicBezTo>
                    <a:pt x="3134360" y="758613"/>
                    <a:pt x="3359573" y="44027"/>
                    <a:pt x="3596640" y="40640"/>
                  </a:cubicBezTo>
                  <a:cubicBezTo>
                    <a:pt x="3833707" y="37253"/>
                    <a:pt x="4077547" y="734907"/>
                    <a:pt x="4318000" y="731520"/>
                  </a:cubicBezTo>
                  <a:cubicBezTo>
                    <a:pt x="4558453" y="728133"/>
                    <a:pt x="4798907" y="13547"/>
                    <a:pt x="5039360" y="20320"/>
                  </a:cubicBezTo>
                  <a:cubicBezTo>
                    <a:pt x="5279813" y="27093"/>
                    <a:pt x="5523653" y="770467"/>
                    <a:pt x="5760720" y="772160"/>
                  </a:cubicBezTo>
                  <a:cubicBezTo>
                    <a:pt x="5997787" y="773853"/>
                    <a:pt x="6224693" y="37253"/>
                    <a:pt x="6461760" y="30480"/>
                  </a:cubicBezTo>
                  <a:cubicBezTo>
                    <a:pt x="6698827" y="23707"/>
                    <a:pt x="6937587" y="733213"/>
                    <a:pt x="7183120" y="731520"/>
                  </a:cubicBezTo>
                  <a:cubicBezTo>
                    <a:pt x="7428653" y="729827"/>
                    <a:pt x="7692813" y="16933"/>
                    <a:pt x="7934960" y="20320"/>
                  </a:cubicBezTo>
                  <a:cubicBezTo>
                    <a:pt x="8177107" y="23707"/>
                    <a:pt x="8395547" y="748453"/>
                    <a:pt x="8636000" y="751840"/>
                  </a:cubicBezTo>
                  <a:cubicBezTo>
                    <a:pt x="8876453" y="755227"/>
                    <a:pt x="9137227" y="42333"/>
                    <a:pt x="9377680" y="40640"/>
                  </a:cubicBezTo>
                  <a:cubicBezTo>
                    <a:pt x="9618133" y="38947"/>
                    <a:pt x="9838267" y="746760"/>
                    <a:pt x="10078720" y="741680"/>
                  </a:cubicBezTo>
                  <a:cubicBezTo>
                    <a:pt x="10319173" y="736600"/>
                    <a:pt x="10581640" y="11853"/>
                    <a:pt x="10820400" y="10160"/>
                  </a:cubicBezTo>
                  <a:cubicBezTo>
                    <a:pt x="11059160" y="8467"/>
                    <a:pt x="11401213" y="568960"/>
                    <a:pt x="11511280" y="73152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4662EEE9-10FD-46AC-B58A-E69DEFFB908A}"/>
                </a:ext>
              </a:extLst>
            </p:cNvPr>
            <p:cNvSpPr/>
            <p:nvPr/>
          </p:nvSpPr>
          <p:spPr>
            <a:xfrm>
              <a:off x="3450113" y="4400204"/>
              <a:ext cx="1626553" cy="70196"/>
            </a:xfrm>
            <a:custGeom>
              <a:avLst/>
              <a:gdLst>
                <a:gd name="connsiteX0" fmla="*/ 0 w 11511280"/>
                <a:gd name="connsiteY0" fmla="*/ 741680 h 772162"/>
                <a:gd name="connsiteX1" fmla="*/ 741680 w 11511280"/>
                <a:gd name="connsiteY1" fmla="*/ 10160 h 772162"/>
                <a:gd name="connsiteX2" fmla="*/ 1463040 w 11511280"/>
                <a:gd name="connsiteY2" fmla="*/ 751840 h 772162"/>
                <a:gd name="connsiteX3" fmla="*/ 2164080 w 11511280"/>
                <a:gd name="connsiteY3" fmla="*/ 0 h 772162"/>
                <a:gd name="connsiteX4" fmla="*/ 2895600 w 11511280"/>
                <a:gd name="connsiteY4" fmla="*/ 751840 h 772162"/>
                <a:gd name="connsiteX5" fmla="*/ 3596640 w 11511280"/>
                <a:gd name="connsiteY5" fmla="*/ 40640 h 772162"/>
                <a:gd name="connsiteX6" fmla="*/ 4318000 w 11511280"/>
                <a:gd name="connsiteY6" fmla="*/ 731520 h 772162"/>
                <a:gd name="connsiteX7" fmla="*/ 5039360 w 11511280"/>
                <a:gd name="connsiteY7" fmla="*/ 20320 h 772162"/>
                <a:gd name="connsiteX8" fmla="*/ 5760720 w 11511280"/>
                <a:gd name="connsiteY8" fmla="*/ 772160 h 772162"/>
                <a:gd name="connsiteX9" fmla="*/ 6461760 w 11511280"/>
                <a:gd name="connsiteY9" fmla="*/ 30480 h 772162"/>
                <a:gd name="connsiteX10" fmla="*/ 7183120 w 11511280"/>
                <a:gd name="connsiteY10" fmla="*/ 731520 h 772162"/>
                <a:gd name="connsiteX11" fmla="*/ 7934960 w 11511280"/>
                <a:gd name="connsiteY11" fmla="*/ 20320 h 772162"/>
                <a:gd name="connsiteX12" fmla="*/ 8636000 w 11511280"/>
                <a:gd name="connsiteY12" fmla="*/ 751840 h 772162"/>
                <a:gd name="connsiteX13" fmla="*/ 9377680 w 11511280"/>
                <a:gd name="connsiteY13" fmla="*/ 40640 h 772162"/>
                <a:gd name="connsiteX14" fmla="*/ 10078720 w 11511280"/>
                <a:gd name="connsiteY14" fmla="*/ 741680 h 772162"/>
                <a:gd name="connsiteX15" fmla="*/ 10820400 w 11511280"/>
                <a:gd name="connsiteY15" fmla="*/ 10160 h 772162"/>
                <a:gd name="connsiteX16" fmla="*/ 11511280 w 11511280"/>
                <a:gd name="connsiteY16" fmla="*/ 731520 h 77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511280" h="772162">
                  <a:moveTo>
                    <a:pt x="0" y="741680"/>
                  </a:moveTo>
                  <a:cubicBezTo>
                    <a:pt x="248920" y="375073"/>
                    <a:pt x="497840" y="8467"/>
                    <a:pt x="741680" y="10160"/>
                  </a:cubicBezTo>
                  <a:cubicBezTo>
                    <a:pt x="985520" y="11853"/>
                    <a:pt x="1225973" y="753533"/>
                    <a:pt x="1463040" y="751840"/>
                  </a:cubicBezTo>
                  <a:cubicBezTo>
                    <a:pt x="1700107" y="750147"/>
                    <a:pt x="1925320" y="0"/>
                    <a:pt x="2164080" y="0"/>
                  </a:cubicBezTo>
                  <a:cubicBezTo>
                    <a:pt x="2402840" y="0"/>
                    <a:pt x="2656840" y="745067"/>
                    <a:pt x="2895600" y="751840"/>
                  </a:cubicBezTo>
                  <a:cubicBezTo>
                    <a:pt x="3134360" y="758613"/>
                    <a:pt x="3359573" y="44027"/>
                    <a:pt x="3596640" y="40640"/>
                  </a:cubicBezTo>
                  <a:cubicBezTo>
                    <a:pt x="3833707" y="37253"/>
                    <a:pt x="4077547" y="734907"/>
                    <a:pt x="4318000" y="731520"/>
                  </a:cubicBezTo>
                  <a:cubicBezTo>
                    <a:pt x="4558453" y="728133"/>
                    <a:pt x="4798907" y="13547"/>
                    <a:pt x="5039360" y="20320"/>
                  </a:cubicBezTo>
                  <a:cubicBezTo>
                    <a:pt x="5279813" y="27093"/>
                    <a:pt x="5523653" y="770467"/>
                    <a:pt x="5760720" y="772160"/>
                  </a:cubicBezTo>
                  <a:cubicBezTo>
                    <a:pt x="5997787" y="773853"/>
                    <a:pt x="6224693" y="37253"/>
                    <a:pt x="6461760" y="30480"/>
                  </a:cubicBezTo>
                  <a:cubicBezTo>
                    <a:pt x="6698827" y="23707"/>
                    <a:pt x="6937587" y="733213"/>
                    <a:pt x="7183120" y="731520"/>
                  </a:cubicBezTo>
                  <a:cubicBezTo>
                    <a:pt x="7428653" y="729827"/>
                    <a:pt x="7692813" y="16933"/>
                    <a:pt x="7934960" y="20320"/>
                  </a:cubicBezTo>
                  <a:cubicBezTo>
                    <a:pt x="8177107" y="23707"/>
                    <a:pt x="8395547" y="748453"/>
                    <a:pt x="8636000" y="751840"/>
                  </a:cubicBezTo>
                  <a:cubicBezTo>
                    <a:pt x="8876453" y="755227"/>
                    <a:pt x="9137227" y="42333"/>
                    <a:pt x="9377680" y="40640"/>
                  </a:cubicBezTo>
                  <a:cubicBezTo>
                    <a:pt x="9618133" y="38947"/>
                    <a:pt x="9838267" y="746760"/>
                    <a:pt x="10078720" y="741680"/>
                  </a:cubicBezTo>
                  <a:cubicBezTo>
                    <a:pt x="10319173" y="736600"/>
                    <a:pt x="10581640" y="11853"/>
                    <a:pt x="10820400" y="10160"/>
                  </a:cubicBezTo>
                  <a:cubicBezTo>
                    <a:pt x="11059160" y="8467"/>
                    <a:pt x="11401213" y="568960"/>
                    <a:pt x="11511280" y="73152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8592FD4F-466F-4ED6-8F26-A35AE784DC49}"/>
              </a:ext>
            </a:extLst>
          </p:cNvPr>
          <p:cNvGrpSpPr/>
          <p:nvPr/>
        </p:nvGrpSpPr>
        <p:grpSpPr>
          <a:xfrm>
            <a:off x="5372894" y="5501640"/>
            <a:ext cx="1626553" cy="81280"/>
            <a:chOff x="5372894" y="4389120"/>
            <a:chExt cx="1626553" cy="81280"/>
          </a:xfrm>
        </p:grpSpPr>
        <p:sp>
          <p:nvSpPr>
            <p:cNvPr id="44" name="フリーフォーム: 図形 43">
              <a:extLst>
                <a:ext uri="{FF2B5EF4-FFF2-40B4-BE49-F238E27FC236}">
                  <a16:creationId xmlns:a16="http://schemas.microsoft.com/office/drawing/2014/main" id="{72E1725D-38B8-4B5B-B84F-18CC76741F4A}"/>
                </a:ext>
              </a:extLst>
            </p:cNvPr>
            <p:cNvSpPr/>
            <p:nvPr/>
          </p:nvSpPr>
          <p:spPr>
            <a:xfrm>
              <a:off x="5372894" y="4389120"/>
              <a:ext cx="1626553" cy="70196"/>
            </a:xfrm>
            <a:custGeom>
              <a:avLst/>
              <a:gdLst>
                <a:gd name="connsiteX0" fmla="*/ 0 w 11511280"/>
                <a:gd name="connsiteY0" fmla="*/ 741680 h 772162"/>
                <a:gd name="connsiteX1" fmla="*/ 741680 w 11511280"/>
                <a:gd name="connsiteY1" fmla="*/ 10160 h 772162"/>
                <a:gd name="connsiteX2" fmla="*/ 1463040 w 11511280"/>
                <a:gd name="connsiteY2" fmla="*/ 751840 h 772162"/>
                <a:gd name="connsiteX3" fmla="*/ 2164080 w 11511280"/>
                <a:gd name="connsiteY3" fmla="*/ 0 h 772162"/>
                <a:gd name="connsiteX4" fmla="*/ 2895600 w 11511280"/>
                <a:gd name="connsiteY4" fmla="*/ 751840 h 772162"/>
                <a:gd name="connsiteX5" fmla="*/ 3596640 w 11511280"/>
                <a:gd name="connsiteY5" fmla="*/ 40640 h 772162"/>
                <a:gd name="connsiteX6" fmla="*/ 4318000 w 11511280"/>
                <a:gd name="connsiteY6" fmla="*/ 731520 h 772162"/>
                <a:gd name="connsiteX7" fmla="*/ 5039360 w 11511280"/>
                <a:gd name="connsiteY7" fmla="*/ 20320 h 772162"/>
                <a:gd name="connsiteX8" fmla="*/ 5760720 w 11511280"/>
                <a:gd name="connsiteY8" fmla="*/ 772160 h 772162"/>
                <a:gd name="connsiteX9" fmla="*/ 6461760 w 11511280"/>
                <a:gd name="connsiteY9" fmla="*/ 30480 h 772162"/>
                <a:gd name="connsiteX10" fmla="*/ 7183120 w 11511280"/>
                <a:gd name="connsiteY10" fmla="*/ 731520 h 772162"/>
                <a:gd name="connsiteX11" fmla="*/ 7934960 w 11511280"/>
                <a:gd name="connsiteY11" fmla="*/ 20320 h 772162"/>
                <a:gd name="connsiteX12" fmla="*/ 8636000 w 11511280"/>
                <a:gd name="connsiteY12" fmla="*/ 751840 h 772162"/>
                <a:gd name="connsiteX13" fmla="*/ 9377680 w 11511280"/>
                <a:gd name="connsiteY13" fmla="*/ 40640 h 772162"/>
                <a:gd name="connsiteX14" fmla="*/ 10078720 w 11511280"/>
                <a:gd name="connsiteY14" fmla="*/ 741680 h 772162"/>
                <a:gd name="connsiteX15" fmla="*/ 10820400 w 11511280"/>
                <a:gd name="connsiteY15" fmla="*/ 10160 h 772162"/>
                <a:gd name="connsiteX16" fmla="*/ 11511280 w 11511280"/>
                <a:gd name="connsiteY16" fmla="*/ 731520 h 77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511280" h="772162">
                  <a:moveTo>
                    <a:pt x="0" y="741680"/>
                  </a:moveTo>
                  <a:cubicBezTo>
                    <a:pt x="248920" y="375073"/>
                    <a:pt x="497840" y="8467"/>
                    <a:pt x="741680" y="10160"/>
                  </a:cubicBezTo>
                  <a:cubicBezTo>
                    <a:pt x="985520" y="11853"/>
                    <a:pt x="1225973" y="753533"/>
                    <a:pt x="1463040" y="751840"/>
                  </a:cubicBezTo>
                  <a:cubicBezTo>
                    <a:pt x="1700107" y="750147"/>
                    <a:pt x="1925320" y="0"/>
                    <a:pt x="2164080" y="0"/>
                  </a:cubicBezTo>
                  <a:cubicBezTo>
                    <a:pt x="2402840" y="0"/>
                    <a:pt x="2656840" y="745067"/>
                    <a:pt x="2895600" y="751840"/>
                  </a:cubicBezTo>
                  <a:cubicBezTo>
                    <a:pt x="3134360" y="758613"/>
                    <a:pt x="3359573" y="44027"/>
                    <a:pt x="3596640" y="40640"/>
                  </a:cubicBezTo>
                  <a:cubicBezTo>
                    <a:pt x="3833707" y="37253"/>
                    <a:pt x="4077547" y="734907"/>
                    <a:pt x="4318000" y="731520"/>
                  </a:cubicBezTo>
                  <a:cubicBezTo>
                    <a:pt x="4558453" y="728133"/>
                    <a:pt x="4798907" y="13547"/>
                    <a:pt x="5039360" y="20320"/>
                  </a:cubicBezTo>
                  <a:cubicBezTo>
                    <a:pt x="5279813" y="27093"/>
                    <a:pt x="5523653" y="770467"/>
                    <a:pt x="5760720" y="772160"/>
                  </a:cubicBezTo>
                  <a:cubicBezTo>
                    <a:pt x="5997787" y="773853"/>
                    <a:pt x="6224693" y="37253"/>
                    <a:pt x="6461760" y="30480"/>
                  </a:cubicBezTo>
                  <a:cubicBezTo>
                    <a:pt x="6698827" y="23707"/>
                    <a:pt x="6937587" y="733213"/>
                    <a:pt x="7183120" y="731520"/>
                  </a:cubicBezTo>
                  <a:cubicBezTo>
                    <a:pt x="7428653" y="729827"/>
                    <a:pt x="7692813" y="16933"/>
                    <a:pt x="7934960" y="20320"/>
                  </a:cubicBezTo>
                  <a:cubicBezTo>
                    <a:pt x="8177107" y="23707"/>
                    <a:pt x="8395547" y="748453"/>
                    <a:pt x="8636000" y="751840"/>
                  </a:cubicBezTo>
                  <a:cubicBezTo>
                    <a:pt x="8876453" y="755227"/>
                    <a:pt x="9137227" y="42333"/>
                    <a:pt x="9377680" y="40640"/>
                  </a:cubicBezTo>
                  <a:cubicBezTo>
                    <a:pt x="9618133" y="38947"/>
                    <a:pt x="9838267" y="746760"/>
                    <a:pt x="10078720" y="741680"/>
                  </a:cubicBezTo>
                  <a:cubicBezTo>
                    <a:pt x="10319173" y="736600"/>
                    <a:pt x="10581640" y="11853"/>
                    <a:pt x="10820400" y="10160"/>
                  </a:cubicBezTo>
                  <a:cubicBezTo>
                    <a:pt x="11059160" y="8467"/>
                    <a:pt x="11401213" y="568960"/>
                    <a:pt x="11511280" y="73152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CCCBDAFC-CB8B-40FB-A801-F842DE75606A}"/>
                </a:ext>
              </a:extLst>
            </p:cNvPr>
            <p:cNvSpPr/>
            <p:nvPr/>
          </p:nvSpPr>
          <p:spPr>
            <a:xfrm>
              <a:off x="5372894" y="4400204"/>
              <a:ext cx="1626553" cy="70196"/>
            </a:xfrm>
            <a:custGeom>
              <a:avLst/>
              <a:gdLst>
                <a:gd name="connsiteX0" fmla="*/ 0 w 11511280"/>
                <a:gd name="connsiteY0" fmla="*/ 741680 h 772162"/>
                <a:gd name="connsiteX1" fmla="*/ 741680 w 11511280"/>
                <a:gd name="connsiteY1" fmla="*/ 10160 h 772162"/>
                <a:gd name="connsiteX2" fmla="*/ 1463040 w 11511280"/>
                <a:gd name="connsiteY2" fmla="*/ 751840 h 772162"/>
                <a:gd name="connsiteX3" fmla="*/ 2164080 w 11511280"/>
                <a:gd name="connsiteY3" fmla="*/ 0 h 772162"/>
                <a:gd name="connsiteX4" fmla="*/ 2895600 w 11511280"/>
                <a:gd name="connsiteY4" fmla="*/ 751840 h 772162"/>
                <a:gd name="connsiteX5" fmla="*/ 3596640 w 11511280"/>
                <a:gd name="connsiteY5" fmla="*/ 40640 h 772162"/>
                <a:gd name="connsiteX6" fmla="*/ 4318000 w 11511280"/>
                <a:gd name="connsiteY6" fmla="*/ 731520 h 772162"/>
                <a:gd name="connsiteX7" fmla="*/ 5039360 w 11511280"/>
                <a:gd name="connsiteY7" fmla="*/ 20320 h 772162"/>
                <a:gd name="connsiteX8" fmla="*/ 5760720 w 11511280"/>
                <a:gd name="connsiteY8" fmla="*/ 772160 h 772162"/>
                <a:gd name="connsiteX9" fmla="*/ 6461760 w 11511280"/>
                <a:gd name="connsiteY9" fmla="*/ 30480 h 772162"/>
                <a:gd name="connsiteX10" fmla="*/ 7183120 w 11511280"/>
                <a:gd name="connsiteY10" fmla="*/ 731520 h 772162"/>
                <a:gd name="connsiteX11" fmla="*/ 7934960 w 11511280"/>
                <a:gd name="connsiteY11" fmla="*/ 20320 h 772162"/>
                <a:gd name="connsiteX12" fmla="*/ 8636000 w 11511280"/>
                <a:gd name="connsiteY12" fmla="*/ 751840 h 772162"/>
                <a:gd name="connsiteX13" fmla="*/ 9377680 w 11511280"/>
                <a:gd name="connsiteY13" fmla="*/ 40640 h 772162"/>
                <a:gd name="connsiteX14" fmla="*/ 10078720 w 11511280"/>
                <a:gd name="connsiteY14" fmla="*/ 741680 h 772162"/>
                <a:gd name="connsiteX15" fmla="*/ 10820400 w 11511280"/>
                <a:gd name="connsiteY15" fmla="*/ 10160 h 772162"/>
                <a:gd name="connsiteX16" fmla="*/ 11511280 w 11511280"/>
                <a:gd name="connsiteY16" fmla="*/ 731520 h 77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511280" h="772162">
                  <a:moveTo>
                    <a:pt x="0" y="741680"/>
                  </a:moveTo>
                  <a:cubicBezTo>
                    <a:pt x="248920" y="375073"/>
                    <a:pt x="497840" y="8467"/>
                    <a:pt x="741680" y="10160"/>
                  </a:cubicBezTo>
                  <a:cubicBezTo>
                    <a:pt x="985520" y="11853"/>
                    <a:pt x="1225973" y="753533"/>
                    <a:pt x="1463040" y="751840"/>
                  </a:cubicBezTo>
                  <a:cubicBezTo>
                    <a:pt x="1700107" y="750147"/>
                    <a:pt x="1925320" y="0"/>
                    <a:pt x="2164080" y="0"/>
                  </a:cubicBezTo>
                  <a:cubicBezTo>
                    <a:pt x="2402840" y="0"/>
                    <a:pt x="2656840" y="745067"/>
                    <a:pt x="2895600" y="751840"/>
                  </a:cubicBezTo>
                  <a:cubicBezTo>
                    <a:pt x="3134360" y="758613"/>
                    <a:pt x="3359573" y="44027"/>
                    <a:pt x="3596640" y="40640"/>
                  </a:cubicBezTo>
                  <a:cubicBezTo>
                    <a:pt x="3833707" y="37253"/>
                    <a:pt x="4077547" y="734907"/>
                    <a:pt x="4318000" y="731520"/>
                  </a:cubicBezTo>
                  <a:cubicBezTo>
                    <a:pt x="4558453" y="728133"/>
                    <a:pt x="4798907" y="13547"/>
                    <a:pt x="5039360" y="20320"/>
                  </a:cubicBezTo>
                  <a:cubicBezTo>
                    <a:pt x="5279813" y="27093"/>
                    <a:pt x="5523653" y="770467"/>
                    <a:pt x="5760720" y="772160"/>
                  </a:cubicBezTo>
                  <a:cubicBezTo>
                    <a:pt x="5997787" y="773853"/>
                    <a:pt x="6224693" y="37253"/>
                    <a:pt x="6461760" y="30480"/>
                  </a:cubicBezTo>
                  <a:cubicBezTo>
                    <a:pt x="6698827" y="23707"/>
                    <a:pt x="6937587" y="733213"/>
                    <a:pt x="7183120" y="731520"/>
                  </a:cubicBezTo>
                  <a:cubicBezTo>
                    <a:pt x="7428653" y="729827"/>
                    <a:pt x="7692813" y="16933"/>
                    <a:pt x="7934960" y="20320"/>
                  </a:cubicBezTo>
                  <a:cubicBezTo>
                    <a:pt x="8177107" y="23707"/>
                    <a:pt x="8395547" y="748453"/>
                    <a:pt x="8636000" y="751840"/>
                  </a:cubicBezTo>
                  <a:cubicBezTo>
                    <a:pt x="8876453" y="755227"/>
                    <a:pt x="9137227" y="42333"/>
                    <a:pt x="9377680" y="40640"/>
                  </a:cubicBezTo>
                  <a:cubicBezTo>
                    <a:pt x="9618133" y="38947"/>
                    <a:pt x="9838267" y="746760"/>
                    <a:pt x="10078720" y="741680"/>
                  </a:cubicBezTo>
                  <a:cubicBezTo>
                    <a:pt x="10319173" y="736600"/>
                    <a:pt x="10581640" y="11853"/>
                    <a:pt x="10820400" y="10160"/>
                  </a:cubicBezTo>
                  <a:cubicBezTo>
                    <a:pt x="11059160" y="8467"/>
                    <a:pt x="11401213" y="568960"/>
                    <a:pt x="11511280" y="73152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68CF0BF4-C81B-45DC-B661-971F8CA5214B}"/>
              </a:ext>
            </a:extLst>
          </p:cNvPr>
          <p:cNvGrpSpPr/>
          <p:nvPr/>
        </p:nvGrpSpPr>
        <p:grpSpPr>
          <a:xfrm>
            <a:off x="7295675" y="5531774"/>
            <a:ext cx="1626553" cy="81280"/>
            <a:chOff x="7245985" y="4400204"/>
            <a:chExt cx="1626553" cy="81280"/>
          </a:xfrm>
        </p:grpSpPr>
        <p:sp>
          <p:nvSpPr>
            <p:cNvPr id="47" name="フリーフォーム: 図形 46">
              <a:extLst>
                <a:ext uri="{FF2B5EF4-FFF2-40B4-BE49-F238E27FC236}">
                  <a16:creationId xmlns:a16="http://schemas.microsoft.com/office/drawing/2014/main" id="{244EE4FD-0809-431C-B2FD-5C5F3E544ECA}"/>
                </a:ext>
              </a:extLst>
            </p:cNvPr>
            <p:cNvSpPr/>
            <p:nvPr/>
          </p:nvSpPr>
          <p:spPr>
            <a:xfrm>
              <a:off x="7245985" y="4400204"/>
              <a:ext cx="1626553" cy="70196"/>
            </a:xfrm>
            <a:custGeom>
              <a:avLst/>
              <a:gdLst>
                <a:gd name="connsiteX0" fmla="*/ 0 w 11511280"/>
                <a:gd name="connsiteY0" fmla="*/ 741680 h 772162"/>
                <a:gd name="connsiteX1" fmla="*/ 741680 w 11511280"/>
                <a:gd name="connsiteY1" fmla="*/ 10160 h 772162"/>
                <a:gd name="connsiteX2" fmla="*/ 1463040 w 11511280"/>
                <a:gd name="connsiteY2" fmla="*/ 751840 h 772162"/>
                <a:gd name="connsiteX3" fmla="*/ 2164080 w 11511280"/>
                <a:gd name="connsiteY3" fmla="*/ 0 h 772162"/>
                <a:gd name="connsiteX4" fmla="*/ 2895600 w 11511280"/>
                <a:gd name="connsiteY4" fmla="*/ 751840 h 772162"/>
                <a:gd name="connsiteX5" fmla="*/ 3596640 w 11511280"/>
                <a:gd name="connsiteY5" fmla="*/ 40640 h 772162"/>
                <a:gd name="connsiteX6" fmla="*/ 4318000 w 11511280"/>
                <a:gd name="connsiteY6" fmla="*/ 731520 h 772162"/>
                <a:gd name="connsiteX7" fmla="*/ 5039360 w 11511280"/>
                <a:gd name="connsiteY7" fmla="*/ 20320 h 772162"/>
                <a:gd name="connsiteX8" fmla="*/ 5760720 w 11511280"/>
                <a:gd name="connsiteY8" fmla="*/ 772160 h 772162"/>
                <a:gd name="connsiteX9" fmla="*/ 6461760 w 11511280"/>
                <a:gd name="connsiteY9" fmla="*/ 30480 h 772162"/>
                <a:gd name="connsiteX10" fmla="*/ 7183120 w 11511280"/>
                <a:gd name="connsiteY10" fmla="*/ 731520 h 772162"/>
                <a:gd name="connsiteX11" fmla="*/ 7934960 w 11511280"/>
                <a:gd name="connsiteY11" fmla="*/ 20320 h 772162"/>
                <a:gd name="connsiteX12" fmla="*/ 8636000 w 11511280"/>
                <a:gd name="connsiteY12" fmla="*/ 751840 h 772162"/>
                <a:gd name="connsiteX13" fmla="*/ 9377680 w 11511280"/>
                <a:gd name="connsiteY13" fmla="*/ 40640 h 772162"/>
                <a:gd name="connsiteX14" fmla="*/ 10078720 w 11511280"/>
                <a:gd name="connsiteY14" fmla="*/ 741680 h 772162"/>
                <a:gd name="connsiteX15" fmla="*/ 10820400 w 11511280"/>
                <a:gd name="connsiteY15" fmla="*/ 10160 h 772162"/>
                <a:gd name="connsiteX16" fmla="*/ 11511280 w 11511280"/>
                <a:gd name="connsiteY16" fmla="*/ 731520 h 77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511280" h="772162">
                  <a:moveTo>
                    <a:pt x="0" y="741680"/>
                  </a:moveTo>
                  <a:cubicBezTo>
                    <a:pt x="248920" y="375073"/>
                    <a:pt x="497840" y="8467"/>
                    <a:pt x="741680" y="10160"/>
                  </a:cubicBezTo>
                  <a:cubicBezTo>
                    <a:pt x="985520" y="11853"/>
                    <a:pt x="1225973" y="753533"/>
                    <a:pt x="1463040" y="751840"/>
                  </a:cubicBezTo>
                  <a:cubicBezTo>
                    <a:pt x="1700107" y="750147"/>
                    <a:pt x="1925320" y="0"/>
                    <a:pt x="2164080" y="0"/>
                  </a:cubicBezTo>
                  <a:cubicBezTo>
                    <a:pt x="2402840" y="0"/>
                    <a:pt x="2656840" y="745067"/>
                    <a:pt x="2895600" y="751840"/>
                  </a:cubicBezTo>
                  <a:cubicBezTo>
                    <a:pt x="3134360" y="758613"/>
                    <a:pt x="3359573" y="44027"/>
                    <a:pt x="3596640" y="40640"/>
                  </a:cubicBezTo>
                  <a:cubicBezTo>
                    <a:pt x="3833707" y="37253"/>
                    <a:pt x="4077547" y="734907"/>
                    <a:pt x="4318000" y="731520"/>
                  </a:cubicBezTo>
                  <a:cubicBezTo>
                    <a:pt x="4558453" y="728133"/>
                    <a:pt x="4798907" y="13547"/>
                    <a:pt x="5039360" y="20320"/>
                  </a:cubicBezTo>
                  <a:cubicBezTo>
                    <a:pt x="5279813" y="27093"/>
                    <a:pt x="5523653" y="770467"/>
                    <a:pt x="5760720" y="772160"/>
                  </a:cubicBezTo>
                  <a:cubicBezTo>
                    <a:pt x="5997787" y="773853"/>
                    <a:pt x="6224693" y="37253"/>
                    <a:pt x="6461760" y="30480"/>
                  </a:cubicBezTo>
                  <a:cubicBezTo>
                    <a:pt x="6698827" y="23707"/>
                    <a:pt x="6937587" y="733213"/>
                    <a:pt x="7183120" y="731520"/>
                  </a:cubicBezTo>
                  <a:cubicBezTo>
                    <a:pt x="7428653" y="729827"/>
                    <a:pt x="7692813" y="16933"/>
                    <a:pt x="7934960" y="20320"/>
                  </a:cubicBezTo>
                  <a:cubicBezTo>
                    <a:pt x="8177107" y="23707"/>
                    <a:pt x="8395547" y="748453"/>
                    <a:pt x="8636000" y="751840"/>
                  </a:cubicBezTo>
                  <a:cubicBezTo>
                    <a:pt x="8876453" y="755227"/>
                    <a:pt x="9137227" y="42333"/>
                    <a:pt x="9377680" y="40640"/>
                  </a:cubicBezTo>
                  <a:cubicBezTo>
                    <a:pt x="9618133" y="38947"/>
                    <a:pt x="9838267" y="746760"/>
                    <a:pt x="10078720" y="741680"/>
                  </a:cubicBezTo>
                  <a:cubicBezTo>
                    <a:pt x="10319173" y="736600"/>
                    <a:pt x="10581640" y="11853"/>
                    <a:pt x="10820400" y="10160"/>
                  </a:cubicBezTo>
                  <a:cubicBezTo>
                    <a:pt x="11059160" y="8467"/>
                    <a:pt x="11401213" y="568960"/>
                    <a:pt x="11511280" y="73152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BE842904-CBFB-43A6-8BF4-032C4F1AAAB1}"/>
                </a:ext>
              </a:extLst>
            </p:cNvPr>
            <p:cNvSpPr/>
            <p:nvPr/>
          </p:nvSpPr>
          <p:spPr>
            <a:xfrm>
              <a:off x="7245985" y="4411288"/>
              <a:ext cx="1626553" cy="70196"/>
            </a:xfrm>
            <a:custGeom>
              <a:avLst/>
              <a:gdLst>
                <a:gd name="connsiteX0" fmla="*/ 0 w 11511280"/>
                <a:gd name="connsiteY0" fmla="*/ 741680 h 772162"/>
                <a:gd name="connsiteX1" fmla="*/ 741680 w 11511280"/>
                <a:gd name="connsiteY1" fmla="*/ 10160 h 772162"/>
                <a:gd name="connsiteX2" fmla="*/ 1463040 w 11511280"/>
                <a:gd name="connsiteY2" fmla="*/ 751840 h 772162"/>
                <a:gd name="connsiteX3" fmla="*/ 2164080 w 11511280"/>
                <a:gd name="connsiteY3" fmla="*/ 0 h 772162"/>
                <a:gd name="connsiteX4" fmla="*/ 2895600 w 11511280"/>
                <a:gd name="connsiteY4" fmla="*/ 751840 h 772162"/>
                <a:gd name="connsiteX5" fmla="*/ 3596640 w 11511280"/>
                <a:gd name="connsiteY5" fmla="*/ 40640 h 772162"/>
                <a:gd name="connsiteX6" fmla="*/ 4318000 w 11511280"/>
                <a:gd name="connsiteY6" fmla="*/ 731520 h 772162"/>
                <a:gd name="connsiteX7" fmla="*/ 5039360 w 11511280"/>
                <a:gd name="connsiteY7" fmla="*/ 20320 h 772162"/>
                <a:gd name="connsiteX8" fmla="*/ 5760720 w 11511280"/>
                <a:gd name="connsiteY8" fmla="*/ 772160 h 772162"/>
                <a:gd name="connsiteX9" fmla="*/ 6461760 w 11511280"/>
                <a:gd name="connsiteY9" fmla="*/ 30480 h 772162"/>
                <a:gd name="connsiteX10" fmla="*/ 7183120 w 11511280"/>
                <a:gd name="connsiteY10" fmla="*/ 731520 h 772162"/>
                <a:gd name="connsiteX11" fmla="*/ 7934960 w 11511280"/>
                <a:gd name="connsiteY11" fmla="*/ 20320 h 772162"/>
                <a:gd name="connsiteX12" fmla="*/ 8636000 w 11511280"/>
                <a:gd name="connsiteY12" fmla="*/ 751840 h 772162"/>
                <a:gd name="connsiteX13" fmla="*/ 9377680 w 11511280"/>
                <a:gd name="connsiteY13" fmla="*/ 40640 h 772162"/>
                <a:gd name="connsiteX14" fmla="*/ 10078720 w 11511280"/>
                <a:gd name="connsiteY14" fmla="*/ 741680 h 772162"/>
                <a:gd name="connsiteX15" fmla="*/ 10820400 w 11511280"/>
                <a:gd name="connsiteY15" fmla="*/ 10160 h 772162"/>
                <a:gd name="connsiteX16" fmla="*/ 11511280 w 11511280"/>
                <a:gd name="connsiteY16" fmla="*/ 731520 h 772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511280" h="772162">
                  <a:moveTo>
                    <a:pt x="0" y="741680"/>
                  </a:moveTo>
                  <a:cubicBezTo>
                    <a:pt x="248920" y="375073"/>
                    <a:pt x="497840" y="8467"/>
                    <a:pt x="741680" y="10160"/>
                  </a:cubicBezTo>
                  <a:cubicBezTo>
                    <a:pt x="985520" y="11853"/>
                    <a:pt x="1225973" y="753533"/>
                    <a:pt x="1463040" y="751840"/>
                  </a:cubicBezTo>
                  <a:cubicBezTo>
                    <a:pt x="1700107" y="750147"/>
                    <a:pt x="1925320" y="0"/>
                    <a:pt x="2164080" y="0"/>
                  </a:cubicBezTo>
                  <a:cubicBezTo>
                    <a:pt x="2402840" y="0"/>
                    <a:pt x="2656840" y="745067"/>
                    <a:pt x="2895600" y="751840"/>
                  </a:cubicBezTo>
                  <a:cubicBezTo>
                    <a:pt x="3134360" y="758613"/>
                    <a:pt x="3359573" y="44027"/>
                    <a:pt x="3596640" y="40640"/>
                  </a:cubicBezTo>
                  <a:cubicBezTo>
                    <a:pt x="3833707" y="37253"/>
                    <a:pt x="4077547" y="734907"/>
                    <a:pt x="4318000" y="731520"/>
                  </a:cubicBezTo>
                  <a:cubicBezTo>
                    <a:pt x="4558453" y="728133"/>
                    <a:pt x="4798907" y="13547"/>
                    <a:pt x="5039360" y="20320"/>
                  </a:cubicBezTo>
                  <a:cubicBezTo>
                    <a:pt x="5279813" y="27093"/>
                    <a:pt x="5523653" y="770467"/>
                    <a:pt x="5760720" y="772160"/>
                  </a:cubicBezTo>
                  <a:cubicBezTo>
                    <a:pt x="5997787" y="773853"/>
                    <a:pt x="6224693" y="37253"/>
                    <a:pt x="6461760" y="30480"/>
                  </a:cubicBezTo>
                  <a:cubicBezTo>
                    <a:pt x="6698827" y="23707"/>
                    <a:pt x="6937587" y="733213"/>
                    <a:pt x="7183120" y="731520"/>
                  </a:cubicBezTo>
                  <a:cubicBezTo>
                    <a:pt x="7428653" y="729827"/>
                    <a:pt x="7692813" y="16933"/>
                    <a:pt x="7934960" y="20320"/>
                  </a:cubicBezTo>
                  <a:cubicBezTo>
                    <a:pt x="8177107" y="23707"/>
                    <a:pt x="8395547" y="748453"/>
                    <a:pt x="8636000" y="751840"/>
                  </a:cubicBezTo>
                  <a:cubicBezTo>
                    <a:pt x="8876453" y="755227"/>
                    <a:pt x="9137227" y="42333"/>
                    <a:pt x="9377680" y="40640"/>
                  </a:cubicBezTo>
                  <a:cubicBezTo>
                    <a:pt x="9618133" y="38947"/>
                    <a:pt x="9838267" y="746760"/>
                    <a:pt x="10078720" y="741680"/>
                  </a:cubicBezTo>
                  <a:cubicBezTo>
                    <a:pt x="10319173" y="736600"/>
                    <a:pt x="10581640" y="11853"/>
                    <a:pt x="10820400" y="10160"/>
                  </a:cubicBezTo>
                  <a:cubicBezTo>
                    <a:pt x="11059160" y="8467"/>
                    <a:pt x="11401213" y="568960"/>
                    <a:pt x="11511280" y="73152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679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190</Words>
  <Application>Microsoft Office PowerPoint</Application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CVIT PC30</dc:creator>
  <cp:lastModifiedBy>Kimura Kanako</cp:lastModifiedBy>
  <cp:revision>11</cp:revision>
  <dcterms:created xsi:type="dcterms:W3CDTF">2019-08-13T01:03:34Z</dcterms:created>
  <dcterms:modified xsi:type="dcterms:W3CDTF">2022-06-20T05:59:49Z</dcterms:modified>
</cp:coreProperties>
</file>